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37"/>
  </p:notesMasterIdLst>
  <p:handoutMasterIdLst>
    <p:handoutMasterId r:id="rId38"/>
  </p:handoutMasterIdLst>
  <p:sldIdLst>
    <p:sldId id="256" r:id="rId2"/>
    <p:sldId id="399" r:id="rId3"/>
    <p:sldId id="429" r:id="rId4"/>
    <p:sldId id="412" r:id="rId5"/>
    <p:sldId id="410" r:id="rId6"/>
    <p:sldId id="400" r:id="rId7"/>
    <p:sldId id="383" r:id="rId8"/>
    <p:sldId id="384" r:id="rId9"/>
    <p:sldId id="374" r:id="rId10"/>
    <p:sldId id="385" r:id="rId11"/>
    <p:sldId id="413" r:id="rId12"/>
    <p:sldId id="415" r:id="rId13"/>
    <p:sldId id="416" r:id="rId14"/>
    <p:sldId id="417" r:id="rId15"/>
    <p:sldId id="418" r:id="rId16"/>
    <p:sldId id="419" r:id="rId17"/>
    <p:sldId id="420" r:id="rId18"/>
    <p:sldId id="421" r:id="rId19"/>
    <p:sldId id="422" r:id="rId20"/>
    <p:sldId id="423" r:id="rId21"/>
    <p:sldId id="424" r:id="rId22"/>
    <p:sldId id="425" r:id="rId23"/>
    <p:sldId id="426" r:id="rId24"/>
    <p:sldId id="427" r:id="rId25"/>
    <p:sldId id="428" r:id="rId26"/>
    <p:sldId id="430" r:id="rId27"/>
    <p:sldId id="431" r:id="rId28"/>
    <p:sldId id="432" r:id="rId29"/>
    <p:sldId id="433" r:id="rId30"/>
    <p:sldId id="434" r:id="rId31"/>
    <p:sldId id="435" r:id="rId32"/>
    <p:sldId id="436" r:id="rId33"/>
    <p:sldId id="437" r:id="rId34"/>
    <p:sldId id="438" r:id="rId35"/>
    <p:sldId id="391" r:id="rId36"/>
  </p:sldIdLst>
  <p:sldSz cx="9144000" cy="6858000" type="screen4x3"/>
  <p:notesSz cx="7104063"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71" userDrawn="1">
          <p15:clr>
            <a:srgbClr val="A4A3A4"/>
          </p15:clr>
        </p15:guide>
        <p15:guide id="2" pos="2880" userDrawn="1">
          <p15:clr>
            <a:srgbClr val="A4A3A4"/>
          </p15:clr>
        </p15:guide>
        <p15:guide id="3" pos="567" userDrawn="1">
          <p15:clr>
            <a:srgbClr val="A4A3A4"/>
          </p15:clr>
        </p15:guide>
        <p15:guide id="4" orient="horz" pos="28" userDrawn="1">
          <p15:clr>
            <a:srgbClr val="A4A3A4"/>
          </p15:clr>
        </p15:guide>
        <p15:guide id="5" orient="horz" pos="391" userDrawn="1">
          <p15:clr>
            <a:srgbClr val="A4A3A4"/>
          </p15:clr>
        </p15:guide>
        <p15:guide id="6" orient="horz" pos="777">
          <p15:clr>
            <a:srgbClr val="A4A3A4"/>
          </p15:clr>
        </p15:guide>
        <p15:guide id="7" orient="horz" pos="1706" userDrawn="1">
          <p15:clr>
            <a:srgbClr val="A4A3A4"/>
          </p15:clr>
        </p15:guide>
        <p15:guide id="8" orient="horz" pos="1117" userDrawn="1">
          <p15:clr>
            <a:srgbClr val="A4A3A4"/>
          </p15:clr>
        </p15:guide>
        <p15:guide id="9" orient="horz" pos="3974" userDrawn="1">
          <p15:clr>
            <a:srgbClr val="A4A3A4"/>
          </p15:clr>
        </p15:guide>
        <p15:guide id="10" orient="horz" pos="1480" userDrawn="1">
          <p15:clr>
            <a:srgbClr val="A4A3A4"/>
          </p15:clr>
        </p15:guide>
        <p15:guide id="11" orient="horz" pos="3748" userDrawn="1">
          <p15:clr>
            <a:srgbClr val="A4A3A4"/>
          </p15:clr>
        </p15:guide>
        <p15:guide id="12" pos="4785">
          <p15:clr>
            <a:srgbClr val="A4A3A4"/>
          </p15:clr>
        </p15:guide>
        <p15:guide id="13" pos="521" userDrawn="1">
          <p15:clr>
            <a:srgbClr val="A4A3A4"/>
          </p15:clr>
        </p15:guide>
        <p15:guide id="14" pos="5284" userDrawn="1">
          <p15:clr>
            <a:srgbClr val="A4A3A4"/>
          </p15:clr>
        </p15:guide>
        <p15:guide id="15" pos="249" userDrawn="1">
          <p15:clr>
            <a:srgbClr val="A4A3A4"/>
          </p15:clr>
        </p15:guide>
        <p15:guide id="16" pos="4649">
          <p15:clr>
            <a:srgbClr val="A4A3A4"/>
          </p15:clr>
        </p15:guide>
        <p15:guide id="17" orient="horz" pos="2478" userDrawn="1">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or" initials="A" lastIdx="35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CE8"/>
    <a:srgbClr val="77607A"/>
    <a:srgbClr val="4789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27102A9-8310-4765-A935-A1911B00CA55}" styleName="Helle Formatvorlage 1 - Akz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E171933-4619-4E11-9A3F-F7608DF75F80}" styleName="Mittlere Formatvorlage 1 - Akz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623" autoAdjust="0"/>
    <p:restoredTop sz="67613" autoAdjust="0"/>
  </p:normalViewPr>
  <p:slideViewPr>
    <p:cSldViewPr showGuides="1">
      <p:cViewPr varScale="1">
        <p:scale>
          <a:sx n="87" d="100"/>
          <a:sy n="87" d="100"/>
        </p:scale>
        <p:origin x="1920" y="56"/>
      </p:cViewPr>
      <p:guideLst>
        <p:guide orient="horz" pos="1071"/>
        <p:guide pos="2880"/>
        <p:guide pos="567"/>
        <p:guide orient="horz" pos="28"/>
        <p:guide orient="horz" pos="391"/>
        <p:guide orient="horz" pos="777"/>
        <p:guide orient="horz" pos="1706"/>
        <p:guide orient="horz" pos="1117"/>
        <p:guide orient="horz" pos="3974"/>
        <p:guide orient="horz" pos="1480"/>
        <p:guide orient="horz" pos="3748"/>
        <p:guide pos="4785"/>
        <p:guide pos="521"/>
        <p:guide pos="5284"/>
        <p:guide pos="249"/>
        <p:guide pos="4649"/>
        <p:guide orient="horz" pos="2478"/>
      </p:guideLst>
    </p:cSldViewPr>
  </p:slideViewPr>
  <p:outlineViewPr>
    <p:cViewPr>
      <p:scale>
        <a:sx n="33" d="100"/>
        <a:sy n="33" d="100"/>
      </p:scale>
      <p:origin x="0" y="0"/>
    </p:cViewPr>
  </p:outlineViewPr>
  <p:notesTextViewPr>
    <p:cViewPr>
      <p:scale>
        <a:sx n="3" d="2"/>
        <a:sy n="3" d="2"/>
      </p:scale>
      <p:origin x="0" y="0"/>
    </p:cViewPr>
  </p:notesTextViewPr>
  <p:sorterViewPr>
    <p:cViewPr>
      <p:scale>
        <a:sx n="158" d="100"/>
        <a:sy n="158" d="100"/>
      </p:scale>
      <p:origin x="0" y="-6998"/>
    </p:cViewPr>
  </p:sorterViewPr>
  <p:notesViewPr>
    <p:cSldViewPr showGuides="1">
      <p:cViewPr>
        <p:scale>
          <a:sx n="155" d="100"/>
          <a:sy n="155" d="100"/>
        </p:scale>
        <p:origin x="2290" y="91"/>
      </p:cViewPr>
      <p:guideLst>
        <p:guide orient="horz" pos="3224"/>
        <p:guide pos="223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3" y="2"/>
            <a:ext cx="3078427" cy="513508"/>
          </a:xfrm>
          <a:prstGeom prst="rect">
            <a:avLst/>
          </a:prstGeom>
        </p:spPr>
        <p:txBody>
          <a:bodyPr vert="horz" lIns="99043" tIns="49522" rIns="99043" bIns="49522" rtlCol="0"/>
          <a:lstStyle>
            <a:lvl1pPr algn="l">
              <a:defRPr sz="1300"/>
            </a:lvl1pPr>
          </a:lstStyle>
          <a:p>
            <a:r>
              <a:rPr lang="de-DE"/>
              <a:t>Notizen zur Foliensammlung: Thema hier eintragen </a:t>
            </a:r>
          </a:p>
        </p:txBody>
      </p:sp>
      <p:sp>
        <p:nvSpPr>
          <p:cNvPr id="3" name="Datumsplatzhalter 2"/>
          <p:cNvSpPr>
            <a:spLocks noGrp="1"/>
          </p:cNvSpPr>
          <p:nvPr>
            <p:ph type="dt" sz="quarter" idx="1"/>
          </p:nvPr>
        </p:nvSpPr>
        <p:spPr>
          <a:xfrm>
            <a:off x="4023995" y="2"/>
            <a:ext cx="3078427" cy="513508"/>
          </a:xfrm>
          <a:prstGeom prst="rect">
            <a:avLst/>
          </a:prstGeom>
        </p:spPr>
        <p:txBody>
          <a:bodyPr vert="horz" lIns="99043" tIns="49522" rIns="99043" bIns="49522" rtlCol="0"/>
          <a:lstStyle>
            <a:lvl1pPr algn="r">
              <a:defRPr sz="1300"/>
            </a:lvl1pPr>
          </a:lstStyle>
          <a:p>
            <a:fld id="{7010992D-D7EA-44DE-9F0B-83048D020CC3}" type="datetimeFigureOut">
              <a:rPr lang="de-DE" smtClean="0"/>
              <a:t>13.09.2019</a:t>
            </a:fld>
            <a:endParaRPr lang="de-DE"/>
          </a:p>
        </p:txBody>
      </p:sp>
      <p:sp>
        <p:nvSpPr>
          <p:cNvPr id="4" name="Fußzeilenplatzhalter 3"/>
          <p:cNvSpPr>
            <a:spLocks noGrp="1"/>
          </p:cNvSpPr>
          <p:nvPr>
            <p:ph type="ftr" sz="quarter" idx="2"/>
          </p:nvPr>
        </p:nvSpPr>
        <p:spPr>
          <a:xfrm>
            <a:off x="3" y="9721109"/>
            <a:ext cx="3078427" cy="513507"/>
          </a:xfrm>
          <a:prstGeom prst="rect">
            <a:avLst/>
          </a:prstGeom>
        </p:spPr>
        <p:txBody>
          <a:bodyPr vert="horz" lIns="99043" tIns="49522" rIns="99043" bIns="49522" rtlCol="0" anchor="b"/>
          <a:lstStyle>
            <a:lvl1pPr algn="l">
              <a:defRPr sz="1300"/>
            </a:lvl1pPr>
          </a:lstStyle>
          <a:p>
            <a:endParaRPr lang="de-DE"/>
          </a:p>
        </p:txBody>
      </p:sp>
      <p:sp>
        <p:nvSpPr>
          <p:cNvPr id="5" name="Foliennummernplatzhalter 4"/>
          <p:cNvSpPr>
            <a:spLocks noGrp="1"/>
          </p:cNvSpPr>
          <p:nvPr>
            <p:ph type="sldNum" sz="quarter" idx="3"/>
          </p:nvPr>
        </p:nvSpPr>
        <p:spPr>
          <a:xfrm>
            <a:off x="4023995" y="9721109"/>
            <a:ext cx="3078427" cy="513507"/>
          </a:xfrm>
          <a:prstGeom prst="rect">
            <a:avLst/>
          </a:prstGeom>
        </p:spPr>
        <p:txBody>
          <a:bodyPr vert="horz" lIns="99043" tIns="49522" rIns="99043" bIns="49522" rtlCol="0" anchor="b"/>
          <a:lstStyle>
            <a:lvl1pPr algn="r">
              <a:defRPr sz="1300"/>
            </a:lvl1pPr>
          </a:lstStyle>
          <a:p>
            <a:fld id="{82C33D84-9CE4-4C33-9DC5-5A084EC37EB4}" type="slidenum">
              <a:rPr lang="de-DE" smtClean="0"/>
              <a:t>‹Nr.›</a:t>
            </a:fld>
            <a:endParaRPr lang="de-DE"/>
          </a:p>
        </p:txBody>
      </p:sp>
    </p:spTree>
    <p:extLst>
      <p:ext uri="{BB962C8B-B14F-4D97-AF65-F5344CB8AC3E}">
        <p14:creationId xmlns:p14="http://schemas.microsoft.com/office/powerpoint/2010/main" val="1289845864"/>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2"/>
            <a:ext cx="3999581" cy="513508"/>
          </a:xfrm>
          <a:prstGeom prst="rect">
            <a:avLst/>
          </a:prstGeom>
        </p:spPr>
        <p:txBody>
          <a:bodyPr vert="horz" lIns="99043" tIns="49522" rIns="99043" bIns="49522" rtlCol="0"/>
          <a:lstStyle>
            <a:lvl1pPr algn="l">
              <a:defRPr sz="1300" b="1">
                <a:latin typeface="Segoe UI" panose="020B0502040204020203" pitchFamily="34" charset="0"/>
                <a:cs typeface="Segoe UI" panose="020B0502040204020203" pitchFamily="34" charset="0"/>
              </a:defRPr>
            </a:lvl1pPr>
          </a:lstStyle>
          <a:p>
            <a:r>
              <a:rPr lang="de-DE"/>
              <a:t>Notizen</a:t>
            </a:r>
          </a:p>
        </p:txBody>
      </p:sp>
      <p:sp>
        <p:nvSpPr>
          <p:cNvPr id="3" name="Datumsplatzhalter 2"/>
          <p:cNvSpPr>
            <a:spLocks noGrp="1"/>
          </p:cNvSpPr>
          <p:nvPr>
            <p:ph type="dt" idx="1"/>
          </p:nvPr>
        </p:nvSpPr>
        <p:spPr>
          <a:xfrm>
            <a:off x="4023995" y="2"/>
            <a:ext cx="3078427" cy="513508"/>
          </a:xfrm>
          <a:prstGeom prst="rect">
            <a:avLst/>
          </a:prstGeom>
        </p:spPr>
        <p:txBody>
          <a:bodyPr vert="horz" lIns="99043" tIns="49522" rIns="99043" bIns="49522" rtlCol="0"/>
          <a:lstStyle>
            <a:lvl1pPr algn="r">
              <a:defRPr sz="1300"/>
            </a:lvl1pPr>
          </a:lstStyle>
          <a:p>
            <a:fld id="{825410A5-6DD5-493A-A0EC-4B865146814E}" type="datetimeFigureOut">
              <a:rPr lang="de-DE" smtClean="0"/>
              <a:t>13.09.2019</a:t>
            </a:fld>
            <a:endParaRPr lang="de-DE"/>
          </a:p>
        </p:txBody>
      </p:sp>
      <p:sp>
        <p:nvSpPr>
          <p:cNvPr id="4" name="Folienbildplatzhalter 3"/>
          <p:cNvSpPr>
            <a:spLocks noGrp="1" noRot="1" noChangeAspect="1"/>
          </p:cNvSpPr>
          <p:nvPr>
            <p:ph type="sldImg" idx="2"/>
          </p:nvPr>
        </p:nvSpPr>
        <p:spPr>
          <a:xfrm>
            <a:off x="1249363" y="1279525"/>
            <a:ext cx="4605337" cy="3454400"/>
          </a:xfrm>
          <a:prstGeom prst="rect">
            <a:avLst/>
          </a:prstGeom>
          <a:noFill/>
          <a:ln w="12700">
            <a:solidFill>
              <a:prstClr val="black"/>
            </a:solidFill>
          </a:ln>
        </p:spPr>
        <p:txBody>
          <a:bodyPr vert="horz" lIns="99043" tIns="49522" rIns="99043" bIns="49522" rtlCol="0" anchor="ctr"/>
          <a:lstStyle/>
          <a:p>
            <a:endParaRPr lang="de-DE"/>
          </a:p>
        </p:txBody>
      </p:sp>
      <p:sp>
        <p:nvSpPr>
          <p:cNvPr id="5" name="Notizenplatzhalter 4"/>
          <p:cNvSpPr>
            <a:spLocks noGrp="1"/>
          </p:cNvSpPr>
          <p:nvPr>
            <p:ph type="body" sz="quarter" idx="3"/>
          </p:nvPr>
        </p:nvSpPr>
        <p:spPr>
          <a:xfrm>
            <a:off x="710407" y="4925407"/>
            <a:ext cx="5683250" cy="4029879"/>
          </a:xfrm>
          <a:prstGeom prst="rect">
            <a:avLst/>
          </a:prstGeom>
        </p:spPr>
        <p:txBody>
          <a:bodyPr vert="horz" lIns="99043" tIns="49522" rIns="99043" bIns="49522" rtlCol="0"/>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3" y="9721109"/>
            <a:ext cx="3078427" cy="513507"/>
          </a:xfrm>
          <a:prstGeom prst="rect">
            <a:avLst/>
          </a:prstGeom>
        </p:spPr>
        <p:txBody>
          <a:bodyPr vert="horz" lIns="99043" tIns="49522" rIns="99043" bIns="49522" rtlCol="0" anchor="b"/>
          <a:lstStyle>
            <a:lvl1pPr algn="l">
              <a:defRPr sz="1300"/>
            </a:lvl1pPr>
          </a:lstStyle>
          <a:p>
            <a:endParaRPr lang="de-DE"/>
          </a:p>
        </p:txBody>
      </p:sp>
      <p:sp>
        <p:nvSpPr>
          <p:cNvPr id="7" name="Foliennummernplatzhalter 6"/>
          <p:cNvSpPr>
            <a:spLocks noGrp="1"/>
          </p:cNvSpPr>
          <p:nvPr>
            <p:ph type="sldNum" sz="quarter" idx="5"/>
          </p:nvPr>
        </p:nvSpPr>
        <p:spPr>
          <a:xfrm>
            <a:off x="4023995" y="9721109"/>
            <a:ext cx="3078427" cy="513507"/>
          </a:xfrm>
          <a:prstGeom prst="rect">
            <a:avLst/>
          </a:prstGeom>
        </p:spPr>
        <p:txBody>
          <a:bodyPr vert="horz" lIns="99043" tIns="49522" rIns="99043" bIns="49522" rtlCol="0" anchor="b"/>
          <a:lstStyle>
            <a:lvl1pPr algn="r">
              <a:defRPr sz="1300"/>
            </a:lvl1pPr>
          </a:lstStyle>
          <a:p>
            <a:fld id="{FDBA5B60-B463-48CB-AA75-2A871C9EEBB5}" type="slidenum">
              <a:rPr lang="de-DE" smtClean="0"/>
              <a:t>‹Nr.›</a:t>
            </a:fld>
            <a:endParaRPr lang="de-DE"/>
          </a:p>
        </p:txBody>
      </p:sp>
    </p:spTree>
    <p:extLst>
      <p:ext uri="{BB962C8B-B14F-4D97-AF65-F5344CB8AC3E}">
        <p14:creationId xmlns:p14="http://schemas.microsoft.com/office/powerpoint/2010/main" val="2803966818"/>
      </p:ext>
    </p:extLst>
  </p:cSld>
  <p:clrMap bg1="lt1" tx1="dk1" bg2="lt2" tx2="dk2" accent1="accent1" accent2="accent2" accent3="accent3" accent4="accent4" accent5="accent5" accent6="accent6" hlink="hlink" folHlink="folHlink"/>
  <p:hf ftr="0" dt="0"/>
  <p:notesStyle>
    <a:lvl1pPr marL="171450" indent="-171450" algn="l" defTabSz="914400" rtl="0" eaLnBrk="1" latinLnBrk="0" hangingPunct="1">
      <a:buFont typeface="Arial" panose="020B0604020202020204" pitchFamily="34" charset="0"/>
      <a:buChar char="•"/>
      <a:defRPr sz="1000" kern="1200">
        <a:solidFill>
          <a:schemeClr val="tx1"/>
        </a:solidFill>
        <a:latin typeface="Segoe UI" panose="020B0502040204020203" pitchFamily="34" charset="0"/>
        <a:ea typeface="+mn-ea"/>
        <a:cs typeface="Segoe UI" panose="020B0502040204020203" pitchFamily="34" charset="0"/>
      </a:defRPr>
    </a:lvl1pPr>
    <a:lvl2pPr marL="628650" indent="-171450" algn="l" defTabSz="914400" rtl="0" eaLnBrk="1" latinLnBrk="0" hangingPunct="1">
      <a:buFont typeface="Arial" panose="020B0604020202020204" pitchFamily="34" charset="0"/>
      <a:buChar char="•"/>
      <a:defRPr sz="1000" kern="1200">
        <a:solidFill>
          <a:schemeClr val="tx1"/>
        </a:solidFill>
        <a:latin typeface="Segoe UI" panose="020B0502040204020203" pitchFamily="34" charset="0"/>
        <a:ea typeface="+mn-ea"/>
        <a:cs typeface="Segoe UI" panose="020B0502040204020203" pitchFamily="34" charset="0"/>
      </a:defRPr>
    </a:lvl2pPr>
    <a:lvl3pPr marL="1085850" indent="-171450" algn="l" defTabSz="914400" rtl="0" eaLnBrk="1" latinLnBrk="0" hangingPunct="1">
      <a:buFont typeface="Arial" panose="020B0604020202020204" pitchFamily="34" charset="0"/>
      <a:buChar char="•"/>
      <a:defRPr sz="1000" kern="1200">
        <a:solidFill>
          <a:schemeClr val="tx1"/>
        </a:solidFill>
        <a:latin typeface="Segoe UI" panose="020B0502040204020203" pitchFamily="34" charset="0"/>
        <a:ea typeface="+mn-ea"/>
        <a:cs typeface="Segoe UI" panose="020B0502040204020203" pitchFamily="34" charset="0"/>
      </a:defRPr>
    </a:lvl3pPr>
    <a:lvl4pPr marL="1543050" indent="-171450" algn="l" defTabSz="914400" rtl="0" eaLnBrk="1" latinLnBrk="0" hangingPunct="1">
      <a:buFont typeface="Arial" panose="020B0604020202020204" pitchFamily="34" charset="0"/>
      <a:buChar char="•"/>
      <a:defRPr sz="1000" kern="1200">
        <a:solidFill>
          <a:schemeClr val="tx1"/>
        </a:solidFill>
        <a:latin typeface="Segoe UI" panose="020B0502040204020203" pitchFamily="34" charset="0"/>
        <a:ea typeface="+mn-ea"/>
        <a:cs typeface="Segoe UI" panose="020B0502040204020203" pitchFamily="34" charset="0"/>
      </a:defRPr>
    </a:lvl4pPr>
    <a:lvl5pPr marL="2000250" indent="-171450" algn="l" defTabSz="914400" rtl="0" eaLnBrk="1" latinLnBrk="0" hangingPunct="1">
      <a:buFont typeface="Arial" panose="020B0604020202020204" pitchFamily="34" charset="0"/>
      <a:buChar char="•"/>
      <a:defRPr sz="1000" kern="1200">
        <a:solidFill>
          <a:schemeClr val="tx1"/>
        </a:solidFill>
        <a:latin typeface="Segoe UI" panose="020B0502040204020203" pitchFamily="34" charset="0"/>
        <a:ea typeface="+mn-ea"/>
        <a:cs typeface="Segoe UI" panose="020B0502040204020203"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Der Foliensatz dient der Information für Beschäftigte,</a:t>
            </a:r>
            <a:r>
              <a:rPr lang="de-DE" baseline="0" dirty="0"/>
              <a:t> </a:t>
            </a:r>
            <a:r>
              <a:rPr lang="de-DE" baseline="0" dirty="0" err="1"/>
              <a:t>BetriebsrätInnen</a:t>
            </a:r>
            <a:r>
              <a:rPr lang="de-DE" baseline="0" dirty="0"/>
              <a:t> und hauptamtliche </a:t>
            </a:r>
            <a:r>
              <a:rPr lang="de-DE" baseline="0" dirty="0" err="1"/>
              <a:t>KollegInnen</a:t>
            </a:r>
            <a:r>
              <a:rPr lang="de-DE" baseline="0" dirty="0"/>
              <a:t>. Er gliedert sich in 4. Teile. Je nach Anlass ist es empfehlenswert nur Teile zu verwenden. </a:t>
            </a:r>
          </a:p>
          <a:p>
            <a:r>
              <a:rPr lang="de-DE" baseline="0" dirty="0"/>
              <a:t>1. Informationen zur Entgeltlücke und zu den Handlungsmöglichkeiten der </a:t>
            </a:r>
            <a:r>
              <a:rPr lang="de-DE" baseline="0" dirty="0" err="1"/>
              <a:t>BetriebsrätInnen</a:t>
            </a:r>
            <a:r>
              <a:rPr lang="de-DE" baseline="0" dirty="0"/>
              <a:t> und Betriebe (Folien 2 – 13)</a:t>
            </a:r>
          </a:p>
          <a:p>
            <a:r>
              <a:rPr lang="de-DE" baseline="0" dirty="0"/>
              <a:t>2. Überblick über das Entgelttransparenzgesetz – nutzbar für Betriebsversammlungen etc. (Folien 14 – 22) </a:t>
            </a:r>
          </a:p>
          <a:p>
            <a:r>
              <a:rPr lang="de-DE" baseline="0" dirty="0"/>
              <a:t>3. Ausführlichere Informationen zum Gesetz inkl. Handlungsoptionen des BR – für BR Gremien etc. (Folien 23 – 41) </a:t>
            </a:r>
          </a:p>
          <a:p>
            <a:r>
              <a:rPr lang="de-DE" baseline="0" dirty="0"/>
              <a:t>4. Definitionen zum Gesetz. (Folien 42 – 51) </a:t>
            </a:r>
            <a:endParaRPr lang="de-DE" dirty="0"/>
          </a:p>
        </p:txBody>
      </p:sp>
      <p:sp>
        <p:nvSpPr>
          <p:cNvPr id="4" name="Kopfzeilenplatzhalter 3"/>
          <p:cNvSpPr>
            <a:spLocks noGrp="1"/>
          </p:cNvSpPr>
          <p:nvPr>
            <p:ph type="hdr" sz="quarter" idx="10"/>
          </p:nvPr>
        </p:nvSpPr>
        <p:spPr/>
        <p:txBody>
          <a:bodyPr/>
          <a:lstStyle/>
          <a:p>
            <a:r>
              <a:rPr lang="de-DE"/>
              <a:t>Notizen</a:t>
            </a:r>
          </a:p>
        </p:txBody>
      </p:sp>
      <p:sp>
        <p:nvSpPr>
          <p:cNvPr id="5" name="Foliennummernplatzhalter 4"/>
          <p:cNvSpPr>
            <a:spLocks noGrp="1"/>
          </p:cNvSpPr>
          <p:nvPr>
            <p:ph type="sldNum" sz="quarter" idx="11"/>
          </p:nvPr>
        </p:nvSpPr>
        <p:spPr/>
        <p:txBody>
          <a:bodyPr/>
          <a:lstStyle/>
          <a:p>
            <a:fld id="{FDBA5B60-B463-48CB-AA75-2A871C9EEBB5}" type="slidenum">
              <a:rPr lang="de-DE" smtClean="0"/>
              <a:t>1</a:t>
            </a:fld>
            <a:endParaRPr lang="de-DE"/>
          </a:p>
        </p:txBody>
      </p:sp>
    </p:spTree>
    <p:extLst>
      <p:ext uri="{BB962C8B-B14F-4D97-AF65-F5344CB8AC3E}">
        <p14:creationId xmlns:p14="http://schemas.microsoft.com/office/powerpoint/2010/main" val="36616904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lienbildplatzhalter 1">
            <a:extLst>
              <a:ext uri="{FF2B5EF4-FFF2-40B4-BE49-F238E27FC236}">
                <a16:creationId xmlns:a16="http://schemas.microsoft.com/office/drawing/2014/main" id="{6CED6FA7-15B4-4061-930B-0606230489F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izenplatzhalter 2">
            <a:extLst>
              <a:ext uri="{FF2B5EF4-FFF2-40B4-BE49-F238E27FC236}">
                <a16:creationId xmlns:a16="http://schemas.microsoft.com/office/drawing/2014/main" id="{D1DE224C-DD78-475A-A6BA-62C3A56FCF0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a:spcBef>
                <a:spcPct val="0"/>
              </a:spcBef>
              <a:buNone/>
            </a:pPr>
            <a:r>
              <a:rPr lang="de-DE" altLang="de-DE" dirty="0"/>
              <a:t>Im</a:t>
            </a:r>
            <a:r>
              <a:rPr lang="de-DE" altLang="de-DE" baseline="0" dirty="0"/>
              <a:t> europäischen Vergleich belegt Deutschland einen der hinteren Plätze bei der gleichen Bezahlung von Frauen und Männern. Hierzu werden die Bruttostundenverdienste von allen erwerbstätigen Frauen und Männern verglichen. </a:t>
            </a:r>
          </a:p>
          <a:p>
            <a:pPr marL="0" indent="0">
              <a:spcBef>
                <a:spcPct val="0"/>
              </a:spcBef>
              <a:buNone/>
            </a:pPr>
            <a:endParaRPr lang="de-DE" altLang="de-DE" baseline="0" dirty="0"/>
          </a:p>
        </p:txBody>
      </p:sp>
      <p:sp>
        <p:nvSpPr>
          <p:cNvPr id="19460" name="Kopfzeilenplatzhalter 3">
            <a:extLst>
              <a:ext uri="{FF2B5EF4-FFF2-40B4-BE49-F238E27FC236}">
                <a16:creationId xmlns:a16="http://schemas.microsoft.com/office/drawing/2014/main" id="{7570432B-5298-4B7F-A11D-83B227AC08B6}"/>
              </a:ext>
            </a:extLst>
          </p:cNvPr>
          <p:cNvSpPr>
            <a:spLocks noGrp="1" noChangeArrowheads="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Segoe UI" panose="020B0502040204020203" pitchFamily="34" charset="0"/>
              </a:defRPr>
            </a:lvl1pPr>
            <a:lvl2pPr marL="804956" indent="-309598">
              <a:defRPr>
                <a:solidFill>
                  <a:schemeClr val="tx1"/>
                </a:solidFill>
                <a:latin typeface="Segoe UI" panose="020B0502040204020203" pitchFamily="34" charset="0"/>
              </a:defRPr>
            </a:lvl2pPr>
            <a:lvl3pPr marL="1238394" indent="-247678">
              <a:defRPr>
                <a:solidFill>
                  <a:schemeClr val="tx1"/>
                </a:solidFill>
                <a:latin typeface="Segoe UI" panose="020B0502040204020203" pitchFamily="34" charset="0"/>
              </a:defRPr>
            </a:lvl3pPr>
            <a:lvl4pPr marL="1733752" indent="-247678">
              <a:defRPr>
                <a:solidFill>
                  <a:schemeClr val="tx1"/>
                </a:solidFill>
                <a:latin typeface="Segoe UI" panose="020B0502040204020203" pitchFamily="34" charset="0"/>
              </a:defRPr>
            </a:lvl4pPr>
            <a:lvl5pPr marL="2229108" indent="-247678">
              <a:defRPr>
                <a:solidFill>
                  <a:schemeClr val="tx1"/>
                </a:solidFill>
                <a:latin typeface="Segoe UI" panose="020B0502040204020203" pitchFamily="34" charset="0"/>
              </a:defRPr>
            </a:lvl5pPr>
            <a:lvl6pPr marL="2724466" indent="-247678" defTabSz="495358" fontAlgn="base">
              <a:spcBef>
                <a:spcPct val="0"/>
              </a:spcBef>
              <a:spcAft>
                <a:spcPct val="0"/>
              </a:spcAft>
              <a:defRPr>
                <a:solidFill>
                  <a:schemeClr val="tx1"/>
                </a:solidFill>
                <a:latin typeface="Segoe UI" panose="020B0502040204020203" pitchFamily="34" charset="0"/>
              </a:defRPr>
            </a:lvl6pPr>
            <a:lvl7pPr marL="3219823" indent="-247678" defTabSz="495358" fontAlgn="base">
              <a:spcBef>
                <a:spcPct val="0"/>
              </a:spcBef>
              <a:spcAft>
                <a:spcPct val="0"/>
              </a:spcAft>
              <a:defRPr>
                <a:solidFill>
                  <a:schemeClr val="tx1"/>
                </a:solidFill>
                <a:latin typeface="Segoe UI" panose="020B0502040204020203" pitchFamily="34" charset="0"/>
              </a:defRPr>
            </a:lvl7pPr>
            <a:lvl8pPr marL="3715182" indent="-247678" defTabSz="495358" fontAlgn="base">
              <a:spcBef>
                <a:spcPct val="0"/>
              </a:spcBef>
              <a:spcAft>
                <a:spcPct val="0"/>
              </a:spcAft>
              <a:defRPr>
                <a:solidFill>
                  <a:schemeClr val="tx1"/>
                </a:solidFill>
                <a:latin typeface="Segoe UI" panose="020B0502040204020203" pitchFamily="34" charset="0"/>
              </a:defRPr>
            </a:lvl8pPr>
            <a:lvl9pPr marL="4210538" indent="-247678" defTabSz="495358" fontAlgn="base">
              <a:spcBef>
                <a:spcPct val="0"/>
              </a:spcBef>
              <a:spcAft>
                <a:spcPct val="0"/>
              </a:spcAft>
              <a:defRPr>
                <a:solidFill>
                  <a:schemeClr val="tx1"/>
                </a:solidFill>
                <a:latin typeface="Segoe UI" panose="020B0502040204020203" pitchFamily="34" charset="0"/>
              </a:defRPr>
            </a:lvl9pPr>
          </a:lstStyle>
          <a:p>
            <a:pPr fontAlgn="base">
              <a:spcBef>
                <a:spcPct val="0"/>
              </a:spcBef>
              <a:spcAft>
                <a:spcPct val="0"/>
              </a:spcAft>
            </a:pPr>
            <a:r>
              <a:rPr lang="de-DE" altLang="de-DE"/>
              <a:t>Notizen</a:t>
            </a:r>
          </a:p>
        </p:txBody>
      </p:sp>
      <p:sp>
        <p:nvSpPr>
          <p:cNvPr id="19461" name="Foliennummernplatzhalter 4">
            <a:extLst>
              <a:ext uri="{FF2B5EF4-FFF2-40B4-BE49-F238E27FC236}">
                <a16:creationId xmlns:a16="http://schemas.microsoft.com/office/drawing/2014/main" id="{00A9458E-AEA1-4301-A201-C0D73D1F666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Segoe UI" panose="020B0502040204020203" pitchFamily="34" charset="0"/>
              </a:defRPr>
            </a:lvl1pPr>
            <a:lvl2pPr marL="804956" indent="-309598">
              <a:defRPr>
                <a:solidFill>
                  <a:schemeClr val="tx1"/>
                </a:solidFill>
                <a:latin typeface="Segoe UI" panose="020B0502040204020203" pitchFamily="34" charset="0"/>
              </a:defRPr>
            </a:lvl2pPr>
            <a:lvl3pPr marL="1238394" indent="-247678">
              <a:defRPr>
                <a:solidFill>
                  <a:schemeClr val="tx1"/>
                </a:solidFill>
                <a:latin typeface="Segoe UI" panose="020B0502040204020203" pitchFamily="34" charset="0"/>
              </a:defRPr>
            </a:lvl3pPr>
            <a:lvl4pPr marL="1733752" indent="-247678">
              <a:defRPr>
                <a:solidFill>
                  <a:schemeClr val="tx1"/>
                </a:solidFill>
                <a:latin typeface="Segoe UI" panose="020B0502040204020203" pitchFamily="34" charset="0"/>
              </a:defRPr>
            </a:lvl4pPr>
            <a:lvl5pPr marL="2229108" indent="-247678">
              <a:defRPr>
                <a:solidFill>
                  <a:schemeClr val="tx1"/>
                </a:solidFill>
                <a:latin typeface="Segoe UI" panose="020B0502040204020203" pitchFamily="34" charset="0"/>
              </a:defRPr>
            </a:lvl5pPr>
            <a:lvl6pPr marL="2724466" indent="-247678" defTabSz="495358" fontAlgn="base">
              <a:spcBef>
                <a:spcPct val="0"/>
              </a:spcBef>
              <a:spcAft>
                <a:spcPct val="0"/>
              </a:spcAft>
              <a:defRPr>
                <a:solidFill>
                  <a:schemeClr val="tx1"/>
                </a:solidFill>
                <a:latin typeface="Segoe UI" panose="020B0502040204020203" pitchFamily="34" charset="0"/>
              </a:defRPr>
            </a:lvl6pPr>
            <a:lvl7pPr marL="3219823" indent="-247678" defTabSz="495358" fontAlgn="base">
              <a:spcBef>
                <a:spcPct val="0"/>
              </a:spcBef>
              <a:spcAft>
                <a:spcPct val="0"/>
              </a:spcAft>
              <a:defRPr>
                <a:solidFill>
                  <a:schemeClr val="tx1"/>
                </a:solidFill>
                <a:latin typeface="Segoe UI" panose="020B0502040204020203" pitchFamily="34" charset="0"/>
              </a:defRPr>
            </a:lvl7pPr>
            <a:lvl8pPr marL="3715182" indent="-247678" defTabSz="495358" fontAlgn="base">
              <a:spcBef>
                <a:spcPct val="0"/>
              </a:spcBef>
              <a:spcAft>
                <a:spcPct val="0"/>
              </a:spcAft>
              <a:defRPr>
                <a:solidFill>
                  <a:schemeClr val="tx1"/>
                </a:solidFill>
                <a:latin typeface="Segoe UI" panose="020B0502040204020203" pitchFamily="34" charset="0"/>
              </a:defRPr>
            </a:lvl8pPr>
            <a:lvl9pPr marL="4210538" indent="-247678" defTabSz="495358" fontAlgn="base">
              <a:spcBef>
                <a:spcPct val="0"/>
              </a:spcBef>
              <a:spcAft>
                <a:spcPct val="0"/>
              </a:spcAft>
              <a:defRPr>
                <a:solidFill>
                  <a:schemeClr val="tx1"/>
                </a:solidFill>
                <a:latin typeface="Segoe UI" panose="020B0502040204020203" pitchFamily="34" charset="0"/>
              </a:defRPr>
            </a:lvl9pPr>
          </a:lstStyle>
          <a:p>
            <a:pPr fontAlgn="base">
              <a:spcBef>
                <a:spcPct val="0"/>
              </a:spcBef>
              <a:spcAft>
                <a:spcPct val="0"/>
              </a:spcAft>
            </a:pPr>
            <a:fld id="{3CCA5295-6EC9-4FEE-A674-BAB52D49E9D4}" type="slidenum">
              <a:rPr lang="de-DE" altLang="de-DE"/>
              <a:pPr fontAlgn="base">
                <a:spcBef>
                  <a:spcPct val="0"/>
                </a:spcBef>
                <a:spcAft>
                  <a:spcPct val="0"/>
                </a:spcAft>
              </a:pPr>
              <a:t>7</a:t>
            </a:fld>
            <a:endParaRPr lang="de-DE" altLang="de-DE"/>
          </a:p>
        </p:txBody>
      </p:sp>
    </p:spTree>
    <p:extLst>
      <p:ext uri="{BB962C8B-B14F-4D97-AF65-F5344CB8AC3E}">
        <p14:creationId xmlns:p14="http://schemas.microsoft.com/office/powerpoint/2010/main" val="2832203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bildplatzhalter 1">
            <a:extLst>
              <a:ext uri="{FF2B5EF4-FFF2-40B4-BE49-F238E27FC236}">
                <a16:creationId xmlns:a16="http://schemas.microsoft.com/office/drawing/2014/main" id="{C562F42F-A1CD-4D11-AF33-585C152C550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izenplatzhalter 2">
            <a:extLst>
              <a:ext uri="{FF2B5EF4-FFF2-40B4-BE49-F238E27FC236}">
                <a16:creationId xmlns:a16="http://schemas.microsoft.com/office/drawing/2014/main" id="{53171B44-782F-42FB-9778-E70FF905596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de-DE" altLang="de-DE" dirty="0"/>
              <a:t>Erhebung von </a:t>
            </a:r>
            <a:r>
              <a:rPr lang="de-DE" altLang="de-DE" dirty="0" err="1"/>
              <a:t>Grabka</a:t>
            </a:r>
            <a:r>
              <a:rPr lang="de-DE" altLang="de-DE" dirty="0"/>
              <a:t> u.a. 2017</a:t>
            </a:r>
          </a:p>
        </p:txBody>
      </p:sp>
      <p:sp>
        <p:nvSpPr>
          <p:cNvPr id="21508" name="Kopfzeilenplatzhalter 3">
            <a:extLst>
              <a:ext uri="{FF2B5EF4-FFF2-40B4-BE49-F238E27FC236}">
                <a16:creationId xmlns:a16="http://schemas.microsoft.com/office/drawing/2014/main" id="{4D184F12-B6BC-43D9-9D0C-956EC77E144F}"/>
              </a:ext>
            </a:extLst>
          </p:cNvPr>
          <p:cNvSpPr>
            <a:spLocks noGrp="1" noChangeArrowheads="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Segoe UI" panose="020B0502040204020203" pitchFamily="34" charset="0"/>
              </a:defRPr>
            </a:lvl1pPr>
            <a:lvl2pPr marL="804956" indent="-309598">
              <a:defRPr>
                <a:solidFill>
                  <a:schemeClr val="tx1"/>
                </a:solidFill>
                <a:latin typeface="Segoe UI" panose="020B0502040204020203" pitchFamily="34" charset="0"/>
              </a:defRPr>
            </a:lvl2pPr>
            <a:lvl3pPr marL="1238394" indent="-247678">
              <a:defRPr>
                <a:solidFill>
                  <a:schemeClr val="tx1"/>
                </a:solidFill>
                <a:latin typeface="Segoe UI" panose="020B0502040204020203" pitchFamily="34" charset="0"/>
              </a:defRPr>
            </a:lvl3pPr>
            <a:lvl4pPr marL="1733752" indent="-247678">
              <a:defRPr>
                <a:solidFill>
                  <a:schemeClr val="tx1"/>
                </a:solidFill>
                <a:latin typeface="Segoe UI" panose="020B0502040204020203" pitchFamily="34" charset="0"/>
              </a:defRPr>
            </a:lvl4pPr>
            <a:lvl5pPr marL="2229108" indent="-247678">
              <a:defRPr>
                <a:solidFill>
                  <a:schemeClr val="tx1"/>
                </a:solidFill>
                <a:latin typeface="Segoe UI" panose="020B0502040204020203" pitchFamily="34" charset="0"/>
              </a:defRPr>
            </a:lvl5pPr>
            <a:lvl6pPr marL="2724466" indent="-247678" defTabSz="495358" fontAlgn="base">
              <a:spcBef>
                <a:spcPct val="0"/>
              </a:spcBef>
              <a:spcAft>
                <a:spcPct val="0"/>
              </a:spcAft>
              <a:defRPr>
                <a:solidFill>
                  <a:schemeClr val="tx1"/>
                </a:solidFill>
                <a:latin typeface="Segoe UI" panose="020B0502040204020203" pitchFamily="34" charset="0"/>
              </a:defRPr>
            </a:lvl6pPr>
            <a:lvl7pPr marL="3219823" indent="-247678" defTabSz="495358" fontAlgn="base">
              <a:spcBef>
                <a:spcPct val="0"/>
              </a:spcBef>
              <a:spcAft>
                <a:spcPct val="0"/>
              </a:spcAft>
              <a:defRPr>
                <a:solidFill>
                  <a:schemeClr val="tx1"/>
                </a:solidFill>
                <a:latin typeface="Segoe UI" panose="020B0502040204020203" pitchFamily="34" charset="0"/>
              </a:defRPr>
            </a:lvl7pPr>
            <a:lvl8pPr marL="3715182" indent="-247678" defTabSz="495358" fontAlgn="base">
              <a:spcBef>
                <a:spcPct val="0"/>
              </a:spcBef>
              <a:spcAft>
                <a:spcPct val="0"/>
              </a:spcAft>
              <a:defRPr>
                <a:solidFill>
                  <a:schemeClr val="tx1"/>
                </a:solidFill>
                <a:latin typeface="Segoe UI" panose="020B0502040204020203" pitchFamily="34" charset="0"/>
              </a:defRPr>
            </a:lvl8pPr>
            <a:lvl9pPr marL="4210538" indent="-247678" defTabSz="495358" fontAlgn="base">
              <a:spcBef>
                <a:spcPct val="0"/>
              </a:spcBef>
              <a:spcAft>
                <a:spcPct val="0"/>
              </a:spcAft>
              <a:defRPr>
                <a:solidFill>
                  <a:schemeClr val="tx1"/>
                </a:solidFill>
                <a:latin typeface="Segoe UI" panose="020B0502040204020203" pitchFamily="34" charset="0"/>
              </a:defRPr>
            </a:lvl9pPr>
          </a:lstStyle>
          <a:p>
            <a:pPr fontAlgn="base">
              <a:spcBef>
                <a:spcPct val="0"/>
              </a:spcBef>
              <a:spcAft>
                <a:spcPct val="0"/>
              </a:spcAft>
            </a:pPr>
            <a:r>
              <a:rPr lang="de-DE" altLang="de-DE"/>
              <a:t>Notizen</a:t>
            </a:r>
          </a:p>
        </p:txBody>
      </p:sp>
      <p:sp>
        <p:nvSpPr>
          <p:cNvPr id="21509" name="Foliennummernplatzhalter 4">
            <a:extLst>
              <a:ext uri="{FF2B5EF4-FFF2-40B4-BE49-F238E27FC236}">
                <a16:creationId xmlns:a16="http://schemas.microsoft.com/office/drawing/2014/main" id="{E1413DCB-E234-49D7-9C39-95BBDDAF471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Segoe UI" panose="020B0502040204020203" pitchFamily="34" charset="0"/>
              </a:defRPr>
            </a:lvl1pPr>
            <a:lvl2pPr marL="804956" indent="-309598">
              <a:defRPr>
                <a:solidFill>
                  <a:schemeClr val="tx1"/>
                </a:solidFill>
                <a:latin typeface="Segoe UI" panose="020B0502040204020203" pitchFamily="34" charset="0"/>
              </a:defRPr>
            </a:lvl2pPr>
            <a:lvl3pPr marL="1238394" indent="-247678">
              <a:defRPr>
                <a:solidFill>
                  <a:schemeClr val="tx1"/>
                </a:solidFill>
                <a:latin typeface="Segoe UI" panose="020B0502040204020203" pitchFamily="34" charset="0"/>
              </a:defRPr>
            </a:lvl3pPr>
            <a:lvl4pPr marL="1733752" indent="-247678">
              <a:defRPr>
                <a:solidFill>
                  <a:schemeClr val="tx1"/>
                </a:solidFill>
                <a:latin typeface="Segoe UI" panose="020B0502040204020203" pitchFamily="34" charset="0"/>
              </a:defRPr>
            </a:lvl4pPr>
            <a:lvl5pPr marL="2229108" indent="-247678">
              <a:defRPr>
                <a:solidFill>
                  <a:schemeClr val="tx1"/>
                </a:solidFill>
                <a:latin typeface="Segoe UI" panose="020B0502040204020203" pitchFamily="34" charset="0"/>
              </a:defRPr>
            </a:lvl5pPr>
            <a:lvl6pPr marL="2724466" indent="-247678" defTabSz="495358" fontAlgn="base">
              <a:spcBef>
                <a:spcPct val="0"/>
              </a:spcBef>
              <a:spcAft>
                <a:spcPct val="0"/>
              </a:spcAft>
              <a:defRPr>
                <a:solidFill>
                  <a:schemeClr val="tx1"/>
                </a:solidFill>
                <a:latin typeface="Segoe UI" panose="020B0502040204020203" pitchFamily="34" charset="0"/>
              </a:defRPr>
            </a:lvl6pPr>
            <a:lvl7pPr marL="3219823" indent="-247678" defTabSz="495358" fontAlgn="base">
              <a:spcBef>
                <a:spcPct val="0"/>
              </a:spcBef>
              <a:spcAft>
                <a:spcPct val="0"/>
              </a:spcAft>
              <a:defRPr>
                <a:solidFill>
                  <a:schemeClr val="tx1"/>
                </a:solidFill>
                <a:latin typeface="Segoe UI" panose="020B0502040204020203" pitchFamily="34" charset="0"/>
              </a:defRPr>
            </a:lvl7pPr>
            <a:lvl8pPr marL="3715182" indent="-247678" defTabSz="495358" fontAlgn="base">
              <a:spcBef>
                <a:spcPct val="0"/>
              </a:spcBef>
              <a:spcAft>
                <a:spcPct val="0"/>
              </a:spcAft>
              <a:defRPr>
                <a:solidFill>
                  <a:schemeClr val="tx1"/>
                </a:solidFill>
                <a:latin typeface="Segoe UI" panose="020B0502040204020203" pitchFamily="34" charset="0"/>
              </a:defRPr>
            </a:lvl8pPr>
            <a:lvl9pPr marL="4210538" indent="-247678" defTabSz="495358" fontAlgn="base">
              <a:spcBef>
                <a:spcPct val="0"/>
              </a:spcBef>
              <a:spcAft>
                <a:spcPct val="0"/>
              </a:spcAft>
              <a:defRPr>
                <a:solidFill>
                  <a:schemeClr val="tx1"/>
                </a:solidFill>
                <a:latin typeface="Segoe UI" panose="020B0502040204020203" pitchFamily="34" charset="0"/>
              </a:defRPr>
            </a:lvl9pPr>
          </a:lstStyle>
          <a:p>
            <a:pPr fontAlgn="base">
              <a:spcBef>
                <a:spcPct val="0"/>
              </a:spcBef>
              <a:spcAft>
                <a:spcPct val="0"/>
              </a:spcAft>
            </a:pPr>
            <a:fld id="{B3E27285-4D8B-4D31-84C5-C8D5D49C0466}" type="slidenum">
              <a:rPr lang="de-DE" altLang="de-DE"/>
              <a:pPr fontAlgn="base">
                <a:spcBef>
                  <a:spcPct val="0"/>
                </a:spcBef>
                <a:spcAft>
                  <a:spcPct val="0"/>
                </a:spcAft>
              </a:pPr>
              <a:t>8</a:t>
            </a:fld>
            <a:endParaRPr lang="de-DE" altLang="de-DE"/>
          </a:p>
        </p:txBody>
      </p:sp>
    </p:spTree>
    <p:extLst>
      <p:ext uri="{BB962C8B-B14F-4D97-AF65-F5344CB8AC3E}">
        <p14:creationId xmlns:p14="http://schemas.microsoft.com/office/powerpoint/2010/main" val="5752615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Entgeltunterschiede in den</a:t>
            </a:r>
            <a:r>
              <a:rPr lang="de-DE" baseline="0" dirty="0"/>
              <a:t> Branchen der IG Metall. </a:t>
            </a:r>
          </a:p>
          <a:p>
            <a:r>
              <a:rPr lang="de-DE" baseline="0" dirty="0"/>
              <a:t>Diese Daten beziehen sich auf den durchschnittlichen Bruttomonatsverdienst von vollzeitbeschäftigten </a:t>
            </a:r>
            <a:r>
              <a:rPr lang="de-DE" baseline="0" dirty="0" err="1"/>
              <a:t>ArbeitnehmerInnen</a:t>
            </a:r>
            <a:r>
              <a:rPr lang="de-DE" baseline="0" dirty="0"/>
              <a:t>. Die Entgelte enthalten die Sonderzahlungen.  </a:t>
            </a:r>
            <a:r>
              <a:rPr lang="de-DE" b="1" baseline="0" dirty="0"/>
              <a:t>In die Auswertung des Statistischen Bundesamts sind sowohl Entgelte aus tarifgebundenen und nicht-tarifgebundenen Betrieben eingeflossen! </a:t>
            </a:r>
            <a:endParaRPr lang="de-DE" b="1" baseline="0" dirty="0" smtClean="0"/>
          </a:p>
          <a:p>
            <a:endParaRPr lang="de-DE" b="1" baseline="0" dirty="0" smtClean="0"/>
          </a:p>
        </p:txBody>
      </p:sp>
      <p:sp>
        <p:nvSpPr>
          <p:cNvPr id="4" name="Kopfzeilenplatzhalter 3"/>
          <p:cNvSpPr>
            <a:spLocks noGrp="1"/>
          </p:cNvSpPr>
          <p:nvPr>
            <p:ph type="hdr" sz="quarter" idx="10"/>
          </p:nvPr>
        </p:nvSpPr>
        <p:spPr/>
        <p:txBody>
          <a:bodyPr/>
          <a:lstStyle/>
          <a:p>
            <a:r>
              <a:rPr lang="de-DE"/>
              <a:t>Notizen</a:t>
            </a:r>
          </a:p>
        </p:txBody>
      </p:sp>
      <p:sp>
        <p:nvSpPr>
          <p:cNvPr id="5" name="Foliennummernplatzhalter 4"/>
          <p:cNvSpPr>
            <a:spLocks noGrp="1"/>
          </p:cNvSpPr>
          <p:nvPr>
            <p:ph type="sldNum" sz="quarter" idx="11"/>
          </p:nvPr>
        </p:nvSpPr>
        <p:spPr/>
        <p:txBody>
          <a:bodyPr/>
          <a:lstStyle/>
          <a:p>
            <a:fld id="{FDBA5B60-B463-48CB-AA75-2A871C9EEBB5}" type="slidenum">
              <a:rPr lang="de-DE" smtClean="0"/>
              <a:t>9</a:t>
            </a:fld>
            <a:endParaRPr lang="de-DE"/>
          </a:p>
        </p:txBody>
      </p:sp>
    </p:spTree>
    <p:extLst>
      <p:ext uri="{BB962C8B-B14F-4D97-AF65-F5344CB8AC3E}">
        <p14:creationId xmlns:p14="http://schemas.microsoft.com/office/powerpoint/2010/main" val="33426772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defTabSz="990714">
              <a:buNone/>
              <a:defRPr/>
            </a:pPr>
            <a:r>
              <a:rPr lang="de-DE" dirty="0"/>
              <a:t>Insbesondere Frauen profitieren überproportional von einer Tarifbindung. Sie erhalten über 9 Prozent mehr Geld wenn sie in einem tarifgebundenen Betrieb arbeiten. Bei Männern liegt der Vorteil bei 6 Prozent. </a:t>
            </a:r>
          </a:p>
          <a:p>
            <a:pPr marL="0" indent="0" defTabSz="990714">
              <a:buNone/>
              <a:defRPr/>
            </a:pPr>
            <a:r>
              <a:rPr lang="de-DE" dirty="0"/>
              <a:t>Da Tarifverträge die Entgeltunterschiede von Frauen und Männern nachweislich und deutlich reduzieren, wird im Gesetz nach tarifgebunden/tarifanwendend und tarifungebunden/nicht tarifanwendend unterschieden. Betriebe mit Tarifvertrag kommen an einigen Stellen Erleichterungen zugute.   </a:t>
            </a:r>
          </a:p>
          <a:p>
            <a:pPr marL="0" indent="0">
              <a:buNone/>
            </a:pPr>
            <a:endParaRPr lang="de-DE" dirty="0">
              <a:highlight>
                <a:srgbClr val="FFFF00"/>
              </a:highlight>
            </a:endParaRPr>
          </a:p>
        </p:txBody>
      </p:sp>
      <p:sp>
        <p:nvSpPr>
          <p:cNvPr id="4" name="Kopfzeilenplatzhalter 3"/>
          <p:cNvSpPr>
            <a:spLocks noGrp="1"/>
          </p:cNvSpPr>
          <p:nvPr>
            <p:ph type="hdr" sz="quarter" idx="10"/>
          </p:nvPr>
        </p:nvSpPr>
        <p:spPr/>
        <p:txBody>
          <a:bodyPr/>
          <a:lstStyle/>
          <a:p>
            <a:r>
              <a:rPr lang="de-DE"/>
              <a:t>Notizen</a:t>
            </a:r>
          </a:p>
        </p:txBody>
      </p:sp>
      <p:sp>
        <p:nvSpPr>
          <p:cNvPr id="5" name="Foliennummernplatzhalter 4"/>
          <p:cNvSpPr>
            <a:spLocks noGrp="1"/>
          </p:cNvSpPr>
          <p:nvPr>
            <p:ph type="sldNum" sz="quarter" idx="11"/>
          </p:nvPr>
        </p:nvSpPr>
        <p:spPr/>
        <p:txBody>
          <a:bodyPr/>
          <a:lstStyle/>
          <a:p>
            <a:fld id="{FDBA5B60-B463-48CB-AA75-2A871C9EEBB5}" type="slidenum">
              <a:rPr lang="de-DE" smtClean="0"/>
              <a:t>10</a:t>
            </a:fld>
            <a:endParaRPr lang="de-DE"/>
          </a:p>
        </p:txBody>
      </p:sp>
    </p:spTree>
    <p:extLst>
      <p:ext uri="{BB962C8B-B14F-4D97-AF65-F5344CB8AC3E}">
        <p14:creationId xmlns:p14="http://schemas.microsoft.com/office/powerpoint/2010/main" val="27459429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Die</a:t>
            </a:r>
            <a:r>
              <a:rPr lang="de-DE" baseline="0" dirty="0"/>
              <a:t> Entgeltlücke fällt nicht vom Himmel und ist nicht nur auf eine unmittelbare Diskriminierung von Frauen zurück zu führen. Warum es Entgeltunterschiede gibt hat Gründe, die in der Folie dargestellt sind. Es geht vor allem darum diese Ursachen zu beseitigen. Erst dann haben Frauen und Männern die gleichen Möglichkeiten sich beruflich gleich zu entwickeln. </a:t>
            </a:r>
          </a:p>
          <a:p>
            <a:endParaRPr lang="de-DE" baseline="0" dirty="0"/>
          </a:p>
          <a:p>
            <a:r>
              <a:rPr lang="de-DE" baseline="0" dirty="0"/>
              <a:t>Ein Beispiel: Frauen arbeiten vor allem in Phasen der Kindererziehung in Teilzeit (80 Prozent der Teilzeitbeschäftigten sind Frauen). Aus dieser Teilzeit kommen sie selten wieder in Beschäftigungsverhältnisse mit mehr Stunden, auch wenn sie das wollen. Die sogenannte Teilzeitfalle führt dazu, dass Frauen wenn sie einmal die Arbeitszeit abgesenkt haben, selten wieder mehr arbeiten können, was sich erheblich auf den Verdienst auswirkt. Deshalb fordert die IG Metall unter anderem ein Aufstockungs- bzw. Rückkehrrecht in Vollzeit. </a:t>
            </a:r>
            <a:endParaRPr lang="de-DE" dirty="0"/>
          </a:p>
        </p:txBody>
      </p:sp>
      <p:sp>
        <p:nvSpPr>
          <p:cNvPr id="4" name="Kopfzeilenplatzhalter 3"/>
          <p:cNvSpPr>
            <a:spLocks noGrp="1"/>
          </p:cNvSpPr>
          <p:nvPr>
            <p:ph type="hdr" sz="quarter" idx="10"/>
          </p:nvPr>
        </p:nvSpPr>
        <p:spPr/>
        <p:txBody>
          <a:bodyPr/>
          <a:lstStyle/>
          <a:p>
            <a:r>
              <a:rPr lang="de-DE"/>
              <a:t>Notizen</a:t>
            </a:r>
          </a:p>
        </p:txBody>
      </p:sp>
      <p:sp>
        <p:nvSpPr>
          <p:cNvPr id="5" name="Foliennummernplatzhalter 4"/>
          <p:cNvSpPr>
            <a:spLocks noGrp="1"/>
          </p:cNvSpPr>
          <p:nvPr>
            <p:ph type="sldNum" sz="quarter" idx="11"/>
          </p:nvPr>
        </p:nvSpPr>
        <p:spPr/>
        <p:txBody>
          <a:bodyPr/>
          <a:lstStyle/>
          <a:p>
            <a:fld id="{FDBA5B60-B463-48CB-AA75-2A871C9EEBB5}" type="slidenum">
              <a:rPr lang="de-DE" smtClean="0"/>
              <a:t>11</a:t>
            </a:fld>
            <a:endParaRPr lang="de-DE"/>
          </a:p>
        </p:txBody>
      </p:sp>
    </p:spTree>
    <p:extLst>
      <p:ext uri="{BB962C8B-B14F-4D97-AF65-F5344CB8AC3E}">
        <p14:creationId xmlns:p14="http://schemas.microsoft.com/office/powerpoint/2010/main" val="1417698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Beschäftigtenbefragung</a:t>
            </a:r>
            <a:r>
              <a:rPr lang="de-DE" baseline="0" dirty="0" smtClean="0"/>
              <a:t> aus 2017: 90 Prozent der Beschäftigten wollen gleiches Entgelt für gleiche und gleichwertige Arbeit für Männer und Frauen </a:t>
            </a:r>
          </a:p>
          <a:p>
            <a:endParaRPr lang="de-DE" baseline="0"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baseline="0" dirty="0" smtClean="0"/>
              <a:t>Frage an die Teilnehmerinnen: </a:t>
            </a:r>
            <a:r>
              <a:rPr lang="de-DE" dirty="0" smtClean="0"/>
              <a:t>Wie steht ihr zu den Titeln des Pressespiegels? Gibt es Probleme aus Frauensicht?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dirty="0" smtClean="0"/>
              <a:t>VW Beispiel: höheres Entgelt bei selber Tätigkeit?</a:t>
            </a:r>
          </a:p>
          <a:p>
            <a:endParaRPr lang="de-DE" dirty="0"/>
          </a:p>
        </p:txBody>
      </p:sp>
      <p:sp>
        <p:nvSpPr>
          <p:cNvPr id="4" name="Kopfzeilenplatzhalter 3"/>
          <p:cNvSpPr>
            <a:spLocks noGrp="1"/>
          </p:cNvSpPr>
          <p:nvPr>
            <p:ph type="hdr" sz="quarter" idx="10"/>
          </p:nvPr>
        </p:nvSpPr>
        <p:spPr/>
        <p:txBody>
          <a:bodyPr/>
          <a:lstStyle/>
          <a:p>
            <a:r>
              <a:rPr lang="de-DE" smtClean="0"/>
              <a:t>Notizen</a:t>
            </a:r>
            <a:endParaRPr lang="de-DE"/>
          </a:p>
        </p:txBody>
      </p:sp>
      <p:sp>
        <p:nvSpPr>
          <p:cNvPr id="5" name="Foliennummernplatzhalter 4"/>
          <p:cNvSpPr>
            <a:spLocks noGrp="1"/>
          </p:cNvSpPr>
          <p:nvPr>
            <p:ph type="sldNum" sz="quarter" idx="11"/>
          </p:nvPr>
        </p:nvSpPr>
        <p:spPr/>
        <p:txBody>
          <a:bodyPr/>
          <a:lstStyle/>
          <a:p>
            <a:fld id="{FDBA5B60-B463-48CB-AA75-2A871C9EEBB5}" type="slidenum">
              <a:rPr lang="de-DE" smtClean="0"/>
              <a:t>14</a:t>
            </a:fld>
            <a:endParaRPr lang="de-DE"/>
          </a:p>
        </p:txBody>
      </p:sp>
    </p:spTree>
    <p:extLst>
      <p:ext uri="{BB962C8B-B14F-4D97-AF65-F5344CB8AC3E}">
        <p14:creationId xmlns:p14="http://schemas.microsoft.com/office/powerpoint/2010/main" val="23926378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63 Prozent der befragten die Nachteile befürchten,</a:t>
            </a:r>
            <a:r>
              <a:rPr lang="de-DE" baseline="0" dirty="0" smtClean="0"/>
              <a:t> haben Angst vor </a:t>
            </a:r>
            <a:r>
              <a:rPr lang="de-DE" baseline="0" dirty="0" err="1" smtClean="0"/>
              <a:t>höhrem</a:t>
            </a:r>
            <a:r>
              <a:rPr lang="de-DE" baseline="0" dirty="0" smtClean="0"/>
              <a:t> Druck durch Vorgesetze, die hälfte vor geringeren </a:t>
            </a:r>
            <a:r>
              <a:rPr lang="de-DE" baseline="0" dirty="0" err="1" smtClean="0"/>
              <a:t>Entiwkclungsmöglichkeiten</a:t>
            </a:r>
            <a:r>
              <a:rPr lang="de-DE" baseline="0" dirty="0" smtClean="0"/>
              <a:t> und ¼ vor finanziellen Nachteilen. </a:t>
            </a:r>
            <a:endParaRPr lang="de-DE" dirty="0"/>
          </a:p>
        </p:txBody>
      </p:sp>
      <p:sp>
        <p:nvSpPr>
          <p:cNvPr id="4" name="Kopfzeilenplatzhalter 3"/>
          <p:cNvSpPr>
            <a:spLocks noGrp="1"/>
          </p:cNvSpPr>
          <p:nvPr>
            <p:ph type="hdr" sz="quarter" idx="10"/>
          </p:nvPr>
        </p:nvSpPr>
        <p:spPr/>
        <p:txBody>
          <a:bodyPr/>
          <a:lstStyle/>
          <a:p>
            <a:r>
              <a:rPr lang="de-DE" smtClean="0"/>
              <a:t>Notizen</a:t>
            </a:r>
            <a:endParaRPr lang="de-DE"/>
          </a:p>
        </p:txBody>
      </p:sp>
      <p:sp>
        <p:nvSpPr>
          <p:cNvPr id="5" name="Foliennummernplatzhalter 4"/>
          <p:cNvSpPr>
            <a:spLocks noGrp="1"/>
          </p:cNvSpPr>
          <p:nvPr>
            <p:ph type="sldNum" sz="quarter" idx="11"/>
          </p:nvPr>
        </p:nvSpPr>
        <p:spPr/>
        <p:txBody>
          <a:bodyPr/>
          <a:lstStyle/>
          <a:p>
            <a:fld id="{FDBA5B60-B463-48CB-AA75-2A871C9EEBB5}" type="slidenum">
              <a:rPr lang="de-DE" smtClean="0"/>
              <a:t>16</a:t>
            </a:fld>
            <a:endParaRPr lang="de-DE"/>
          </a:p>
        </p:txBody>
      </p:sp>
    </p:spTree>
    <p:extLst>
      <p:ext uri="{BB962C8B-B14F-4D97-AF65-F5344CB8AC3E}">
        <p14:creationId xmlns:p14="http://schemas.microsoft.com/office/powerpoint/2010/main" val="3010317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defTabSz="990714">
              <a:buNone/>
              <a:defRPr/>
            </a:pPr>
            <a:r>
              <a:rPr lang="de-DE" dirty="0"/>
              <a:t>Im Grundgesetz Artikel 3 und im Artikel 157 der AEUV ist der Grundsatz</a:t>
            </a:r>
            <a:r>
              <a:rPr lang="de-DE" baseline="0" dirty="0"/>
              <a:t> der gleichen Behandlung / gleicher Bezahlung für Frauen und Männer festgeschrieben. Mit dem Entgelttransparenzgesetz soll dieser Grundsatz nun durch 3 Instrumente gestärkt werden.  </a:t>
            </a:r>
          </a:p>
          <a:p>
            <a:pPr marL="0" indent="0" defTabSz="990714">
              <a:buNone/>
              <a:defRPr/>
            </a:pPr>
            <a:endParaRPr lang="de-DE" dirty="0"/>
          </a:p>
          <a:p>
            <a:pPr marL="0" indent="0" defTabSz="990714">
              <a:buNone/>
              <a:defRPr/>
            </a:pPr>
            <a:r>
              <a:rPr lang="de-DE" dirty="0"/>
              <a:t>Das Gesetz ist ein Transparenz</a:t>
            </a:r>
            <a:r>
              <a:rPr lang="de-DE" baseline="0" dirty="0"/>
              <a:t>gesetz. Die Strukturen der Entgeltfindung / des Entgeltsystems sollen offengelegt werden. </a:t>
            </a:r>
          </a:p>
          <a:p>
            <a:pPr marL="0" indent="0" defTabSz="990714">
              <a:buNone/>
              <a:defRPr/>
            </a:pPr>
            <a:endParaRPr lang="de-DE" baseline="0" dirty="0"/>
          </a:p>
          <a:p>
            <a:pPr marL="0" indent="0" defTabSz="990714">
              <a:buNone/>
              <a:defRPr/>
            </a:pPr>
            <a:r>
              <a:rPr lang="de-DE" dirty="0"/>
              <a:t>Somit soll das Gesetz auch aktiv gegen den Leitsatz: „Über Geld spricht man nicht!“ angehen. </a:t>
            </a:r>
          </a:p>
          <a:p>
            <a:pPr marL="0" indent="0">
              <a:buNone/>
            </a:pPr>
            <a:r>
              <a:rPr lang="de-DE" dirty="0"/>
              <a:t>Es war lange Zeit „verboten“ über das Gehalt zu sprechen. In vielen Arbeitsverträgen gab es Klauseln, die das untersagten. Ein Gerichtsurteil von 2010 stellt klar, dass Beschäftigten keine Sanktionen drohen, wenn sie über ihr Gehalt sprechen. Zusätze im Arbeitsvertrag, die ein Stillschweigen fordern, sind unwirksam.  </a:t>
            </a:r>
          </a:p>
        </p:txBody>
      </p:sp>
      <p:sp>
        <p:nvSpPr>
          <p:cNvPr id="4" name="Kopfzeilenplatzhalter 3"/>
          <p:cNvSpPr>
            <a:spLocks noGrp="1"/>
          </p:cNvSpPr>
          <p:nvPr>
            <p:ph type="hdr" sz="quarter" idx="10"/>
          </p:nvPr>
        </p:nvSpPr>
        <p:spPr/>
        <p:txBody>
          <a:bodyPr/>
          <a:lstStyle/>
          <a:p>
            <a:r>
              <a:rPr lang="de-DE"/>
              <a:t>Notizen</a:t>
            </a:r>
          </a:p>
        </p:txBody>
      </p:sp>
      <p:sp>
        <p:nvSpPr>
          <p:cNvPr id="5" name="Foliennummernplatzhalter 4"/>
          <p:cNvSpPr>
            <a:spLocks noGrp="1"/>
          </p:cNvSpPr>
          <p:nvPr>
            <p:ph type="sldNum" sz="quarter" idx="11"/>
          </p:nvPr>
        </p:nvSpPr>
        <p:spPr/>
        <p:txBody>
          <a:bodyPr/>
          <a:lstStyle/>
          <a:p>
            <a:fld id="{FDBA5B60-B463-48CB-AA75-2A871C9EEBB5}" type="slidenum">
              <a:rPr lang="de-DE" smtClean="0"/>
              <a:t>17</a:t>
            </a:fld>
            <a:endParaRPr lang="de-DE"/>
          </a:p>
        </p:txBody>
      </p:sp>
    </p:spTree>
    <p:extLst>
      <p:ext uri="{BB962C8B-B14F-4D97-AF65-F5344CB8AC3E}">
        <p14:creationId xmlns:p14="http://schemas.microsoft.com/office/powerpoint/2010/main" val="28617126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defTabSz="990714">
              <a:buNone/>
              <a:defRPr/>
            </a:pPr>
            <a:r>
              <a:rPr lang="de-DE" b="1" dirty="0"/>
              <a:t>Der individuelle</a:t>
            </a:r>
            <a:r>
              <a:rPr lang="de-DE" b="1" baseline="0" dirty="0"/>
              <a:t> Auskunftsanspruch gilt ab 6. Januar 2018!</a:t>
            </a:r>
            <a:endParaRPr lang="de-DE" baseline="0" dirty="0"/>
          </a:p>
          <a:p>
            <a:pPr marL="0" indent="0" defTabSz="990714">
              <a:buNone/>
              <a:defRPr/>
            </a:pPr>
            <a:endParaRPr lang="de-DE" b="1" dirty="0"/>
          </a:p>
          <a:p>
            <a:pPr marL="0" indent="0" defTabSz="990714">
              <a:buNone/>
              <a:defRPr/>
            </a:pPr>
            <a:r>
              <a:rPr lang="de-DE" b="1" dirty="0"/>
              <a:t>Was ist</a:t>
            </a:r>
            <a:r>
              <a:rPr lang="de-DE" b="1" baseline="0" dirty="0"/>
              <a:t> der Auskunftsanspruch? </a:t>
            </a:r>
            <a:endParaRPr lang="de-DE" b="1" dirty="0"/>
          </a:p>
          <a:p>
            <a:pPr marL="0" indent="0" defTabSz="990714">
              <a:buNone/>
              <a:defRPr/>
            </a:pPr>
            <a:r>
              <a:rPr lang="de-DE" dirty="0"/>
              <a:t>Beschäftigte (Frauen UND Männer) haben ein Recht darauf, Auskunft über das durchschnittliche monatliche Bruttoentgelt und zwei weitere Entgeltbestandteile (z.B. Sonderzahlungen, Leistungszulagen,</a:t>
            </a:r>
            <a:r>
              <a:rPr lang="de-DE" baseline="0" dirty="0"/>
              <a:t> Erschwerniszuschläge etc.</a:t>
            </a:r>
            <a:r>
              <a:rPr lang="de-DE" dirty="0"/>
              <a:t>) von Beschäftigten mit gleichen oder gleichwertigen Tätigkeiten zu erhalten (§ 10 </a:t>
            </a:r>
            <a:r>
              <a:rPr lang="de-DE" dirty="0" err="1"/>
              <a:t>EntgTranspG</a:t>
            </a:r>
            <a:r>
              <a:rPr lang="de-DE" dirty="0"/>
              <a:t>) </a:t>
            </a:r>
          </a:p>
          <a:p>
            <a:pPr marL="0" indent="0" defTabSz="990714">
              <a:buNone/>
              <a:defRPr/>
            </a:pPr>
            <a:endParaRPr lang="de-DE" b="1" baseline="0" dirty="0"/>
          </a:p>
          <a:p>
            <a:pPr marL="0" indent="0" defTabSz="990714">
              <a:buNone/>
              <a:defRPr/>
            </a:pPr>
            <a:r>
              <a:rPr lang="de-DE" b="1" dirty="0"/>
              <a:t>Welche Informationen umfasst der Auskunftsanspruch? </a:t>
            </a:r>
          </a:p>
          <a:p>
            <a:pPr marL="0" indent="0">
              <a:buNone/>
            </a:pPr>
            <a:r>
              <a:rPr lang="de-DE" dirty="0"/>
              <a:t>Eine Information über die</a:t>
            </a:r>
            <a:r>
              <a:rPr lang="de-DE" baseline="0" dirty="0"/>
              <a:t> </a:t>
            </a:r>
            <a:r>
              <a:rPr lang="de-DE" b="1" baseline="0" dirty="0"/>
              <a:t>Kriterien und Verfahren der Festlegung</a:t>
            </a:r>
            <a:r>
              <a:rPr lang="de-DE" b="1" dirty="0"/>
              <a:t> des eigenen Entgelts und des Entgelts für die Vergleichstätigkeit</a:t>
            </a:r>
            <a:r>
              <a:rPr lang="de-DE" baseline="0" dirty="0"/>
              <a:t>! </a:t>
            </a:r>
            <a:r>
              <a:rPr lang="de-DE" dirty="0"/>
              <a:t>Wenn sich das Entgelt aus Tarifverträgen ergibt, reicht ein Verweis auf den Tarifvertrag und wo dieser einzusehen ist. </a:t>
            </a:r>
          </a:p>
          <a:p>
            <a:pPr marL="0" indent="0">
              <a:buNone/>
            </a:pPr>
            <a:r>
              <a:rPr lang="de-DE" dirty="0"/>
              <a:t>Das </a:t>
            </a:r>
            <a:r>
              <a:rPr lang="de-DE" b="1" dirty="0"/>
              <a:t>Vergleichsentgelt</a:t>
            </a:r>
            <a:r>
              <a:rPr lang="de-DE" dirty="0"/>
              <a:t> ist als statistischer Median (mittlerer Wert) des durchschnittlichen monatlichen Bruttoentgelts und der Entgeltbestandteile anzugeben</a:t>
            </a:r>
            <a:r>
              <a:rPr lang="de-DE" baseline="0" dirty="0"/>
              <a:t> </a:t>
            </a:r>
            <a:r>
              <a:rPr lang="de-DE" dirty="0"/>
              <a:t>(§ 11 </a:t>
            </a:r>
            <a:r>
              <a:rPr lang="de-DE" dirty="0" err="1"/>
              <a:t>EntgTranspG</a:t>
            </a:r>
            <a:r>
              <a:rPr lang="de-DE" dirty="0"/>
              <a:t>).</a:t>
            </a:r>
            <a:r>
              <a:rPr lang="de-DE" baseline="0" dirty="0"/>
              <a:t> </a:t>
            </a:r>
            <a:endParaRPr lang="de-DE" dirty="0"/>
          </a:p>
          <a:p>
            <a:pPr marL="0" indent="0">
              <a:buNone/>
            </a:pPr>
            <a:r>
              <a:rPr lang="de-DE" dirty="0"/>
              <a:t>Der Auskunftsanspruch</a:t>
            </a:r>
            <a:r>
              <a:rPr lang="de-DE" baseline="0" dirty="0"/>
              <a:t> gilt n</a:t>
            </a:r>
            <a:r>
              <a:rPr lang="de-DE" dirty="0"/>
              <a:t>ur für Entgeltregelungen in demselben Betrieb und bei demselben Arbeitgeber (§ 12 </a:t>
            </a:r>
            <a:r>
              <a:rPr lang="de-DE" dirty="0" err="1"/>
              <a:t>EntgTranspG</a:t>
            </a:r>
            <a:r>
              <a:rPr lang="de-DE" dirty="0"/>
              <a:t>).</a:t>
            </a:r>
          </a:p>
          <a:p>
            <a:pPr marL="0" indent="0">
              <a:buNone/>
            </a:pPr>
            <a:endParaRPr lang="de-DE" dirty="0"/>
          </a:p>
          <a:p>
            <a:pPr marL="0" indent="0">
              <a:buNone/>
            </a:pPr>
            <a:r>
              <a:rPr lang="de-DE" dirty="0"/>
              <a:t>Beispiel: Ein/e</a:t>
            </a:r>
            <a:r>
              <a:rPr lang="de-DE" baseline="0" dirty="0"/>
              <a:t> Beschäftigte/r ist in einem tarifgebundenen Betrieb in der EG 6 eingruppiert und gibt eine Vergleichstätigkeit an, die in der EG 7 eingruppiert wurde. Dann erhält er / sie Auskunft zu den Kriterien und Verfahren der Entgeltfindung. In diesem Fall also, dass nach Tarifvertrag eingruppiert wurde und wo der TV einzusehen ist. Er/sie erhält keine Angabe zum Vergleichsentgelt. </a:t>
            </a:r>
          </a:p>
          <a:p>
            <a:pPr marL="0" indent="0">
              <a:buNone/>
            </a:pPr>
            <a:r>
              <a:rPr lang="de-DE" baseline="0" dirty="0"/>
              <a:t>Angaben zum Vergleichsentgelt erhalten Beschäftigte nur, wenn sie innerhalb derselben Entgeltgruppe eingruppiert sind. </a:t>
            </a:r>
            <a:endParaRPr lang="de-DE" dirty="0"/>
          </a:p>
          <a:p>
            <a:pPr marL="0" indent="0">
              <a:buNone/>
            </a:pPr>
            <a:endParaRPr lang="de-DE" dirty="0"/>
          </a:p>
          <a:p>
            <a:pPr marL="0" indent="0" defTabSz="990714">
              <a:buNone/>
              <a:defRPr/>
            </a:pPr>
            <a:endParaRPr lang="de-DE" dirty="0"/>
          </a:p>
          <a:p>
            <a:pPr marL="0" indent="0">
              <a:buNone/>
            </a:pPr>
            <a:endParaRPr lang="de-DE" dirty="0"/>
          </a:p>
        </p:txBody>
      </p:sp>
      <p:sp>
        <p:nvSpPr>
          <p:cNvPr id="4" name="Kopfzeilenplatzhalter 3"/>
          <p:cNvSpPr>
            <a:spLocks noGrp="1"/>
          </p:cNvSpPr>
          <p:nvPr>
            <p:ph type="hdr" sz="quarter" idx="10"/>
          </p:nvPr>
        </p:nvSpPr>
        <p:spPr/>
        <p:txBody>
          <a:bodyPr/>
          <a:lstStyle/>
          <a:p>
            <a:r>
              <a:rPr lang="de-DE"/>
              <a:t>Notizen</a:t>
            </a:r>
          </a:p>
        </p:txBody>
      </p:sp>
      <p:sp>
        <p:nvSpPr>
          <p:cNvPr id="5" name="Foliennummernplatzhalter 4"/>
          <p:cNvSpPr>
            <a:spLocks noGrp="1"/>
          </p:cNvSpPr>
          <p:nvPr>
            <p:ph type="sldNum" sz="quarter" idx="11"/>
          </p:nvPr>
        </p:nvSpPr>
        <p:spPr/>
        <p:txBody>
          <a:bodyPr/>
          <a:lstStyle/>
          <a:p>
            <a:fld id="{FDBA5B60-B463-48CB-AA75-2A871C9EEBB5}" type="slidenum">
              <a:rPr lang="de-DE" smtClean="0"/>
              <a:t>18</a:t>
            </a:fld>
            <a:endParaRPr lang="de-DE"/>
          </a:p>
        </p:txBody>
      </p:sp>
    </p:spTree>
    <p:extLst>
      <p:ext uri="{BB962C8B-B14F-4D97-AF65-F5344CB8AC3E}">
        <p14:creationId xmlns:p14="http://schemas.microsoft.com/office/powerpoint/2010/main" val="2171641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Frage</a:t>
            </a:r>
            <a:r>
              <a:rPr lang="de-DE" baseline="0" dirty="0" smtClean="0"/>
              <a:t> „was bringt der Median“. Antwort laut </a:t>
            </a:r>
            <a:r>
              <a:rPr lang="de-DE" baseline="0" dirty="0" err="1" smtClean="0"/>
              <a:t>Frohloff</a:t>
            </a:r>
            <a:r>
              <a:rPr lang="de-DE" baseline="0" dirty="0" smtClean="0"/>
              <a:t>: Wenn der Median einer Person zuzuordnen ist, kann darauf geklagt werden, wenn das eigene Einkommen unterhalb des Medianeinkommens liegt. </a:t>
            </a:r>
          </a:p>
          <a:p>
            <a:r>
              <a:rPr lang="de-DE" baseline="0" dirty="0" smtClean="0"/>
              <a:t>Ein niedrigeres Einkommen ist ein Indiz für eine Benachteiligung. </a:t>
            </a:r>
            <a:endParaRPr lang="de-DE" dirty="0"/>
          </a:p>
        </p:txBody>
      </p:sp>
      <p:sp>
        <p:nvSpPr>
          <p:cNvPr id="4" name="Kopfzeilenplatzhalter 3"/>
          <p:cNvSpPr>
            <a:spLocks noGrp="1"/>
          </p:cNvSpPr>
          <p:nvPr>
            <p:ph type="hdr" sz="quarter" idx="10"/>
          </p:nvPr>
        </p:nvSpPr>
        <p:spPr/>
        <p:txBody>
          <a:bodyPr/>
          <a:lstStyle/>
          <a:p>
            <a:r>
              <a:rPr lang="de-DE" smtClean="0"/>
              <a:t>Notizen</a:t>
            </a:r>
            <a:endParaRPr lang="de-DE"/>
          </a:p>
        </p:txBody>
      </p:sp>
      <p:sp>
        <p:nvSpPr>
          <p:cNvPr id="5" name="Foliennummernplatzhalter 4"/>
          <p:cNvSpPr>
            <a:spLocks noGrp="1"/>
          </p:cNvSpPr>
          <p:nvPr>
            <p:ph type="sldNum" sz="quarter" idx="11"/>
          </p:nvPr>
        </p:nvSpPr>
        <p:spPr/>
        <p:txBody>
          <a:bodyPr/>
          <a:lstStyle/>
          <a:p>
            <a:fld id="{FDBA5B60-B463-48CB-AA75-2A871C9EEBB5}" type="slidenum">
              <a:rPr lang="de-DE" smtClean="0"/>
              <a:t>20</a:t>
            </a:fld>
            <a:endParaRPr lang="de-DE"/>
          </a:p>
        </p:txBody>
      </p:sp>
    </p:spTree>
    <p:extLst>
      <p:ext uri="{BB962C8B-B14F-4D97-AF65-F5344CB8AC3E}">
        <p14:creationId xmlns:p14="http://schemas.microsoft.com/office/powerpoint/2010/main" val="13781617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Frage</a:t>
            </a:r>
            <a:r>
              <a:rPr lang="de-DE" baseline="0" dirty="0" smtClean="0"/>
              <a:t> „was bringt der Median“. Antwort laut </a:t>
            </a:r>
            <a:r>
              <a:rPr lang="de-DE" baseline="0" dirty="0" err="1" smtClean="0"/>
              <a:t>Frohloff</a:t>
            </a:r>
            <a:r>
              <a:rPr lang="de-DE" baseline="0" dirty="0" smtClean="0"/>
              <a:t>: Wenn der Median einer Person zuzuordnen ist, kann darauf geklagt werden, wenn das eigene Einkommen unterhalb des Medianeinkommens liegt. </a:t>
            </a:r>
          </a:p>
          <a:p>
            <a:r>
              <a:rPr lang="de-DE" baseline="0" dirty="0" smtClean="0"/>
              <a:t>Ein niedrigeres Einkommen ist ein Indiz für eine Benachteiligung. </a:t>
            </a:r>
            <a:endParaRPr lang="de-DE" dirty="0" smtClean="0"/>
          </a:p>
          <a:p>
            <a:pPr marL="185758" indent="-185758"/>
            <a:r>
              <a:rPr lang="de-DE" b="1" dirty="0" smtClean="0"/>
              <a:t>Daimler: warum</a:t>
            </a:r>
            <a:r>
              <a:rPr lang="de-DE" b="1" baseline="0" dirty="0" smtClean="0"/>
              <a:t> </a:t>
            </a:r>
            <a:r>
              <a:rPr lang="de-DE" b="1" baseline="0" smtClean="0"/>
              <a:t>der Median? </a:t>
            </a:r>
            <a:endParaRPr lang="de-DE" b="1" dirty="0" smtClean="0"/>
          </a:p>
          <a:p>
            <a:pPr marL="185758" indent="-185758"/>
            <a:endParaRPr lang="de-DE" b="1" dirty="0" smtClean="0"/>
          </a:p>
          <a:p>
            <a:pPr marL="185758" indent="-185758"/>
            <a:endParaRPr lang="de-DE" b="1" dirty="0" smtClean="0"/>
          </a:p>
          <a:p>
            <a:pPr marL="185758" indent="-185758"/>
            <a:r>
              <a:rPr lang="de-DE" b="1" dirty="0" smtClean="0"/>
              <a:t>Die </a:t>
            </a:r>
            <a:r>
              <a:rPr lang="de-DE" b="1" dirty="0"/>
              <a:t>„Berechnung“ des</a:t>
            </a:r>
            <a:r>
              <a:rPr lang="de-DE" b="1" baseline="0" dirty="0"/>
              <a:t> Medianwerts (mittleren Werts) einer Vergleichsgruppe:</a:t>
            </a:r>
          </a:p>
          <a:p>
            <a:pPr marL="185758" indent="-185758"/>
            <a:r>
              <a:rPr lang="de-DE" dirty="0"/>
              <a:t>Fiktives Beispiel: Bruttoentgelt von sieben Vergleichspersonen (des anderen Geschlechts)</a:t>
            </a:r>
            <a:r>
              <a:rPr lang="de-DE" baseline="0" dirty="0"/>
              <a:t> wird der Größe nach angeordnet. Der Medianwert ist der Wert, der in der Mitte liegt</a:t>
            </a:r>
            <a:r>
              <a:rPr lang="de-DE" dirty="0"/>
              <a:t>:</a:t>
            </a:r>
          </a:p>
          <a:p>
            <a:pPr marL="0" indent="0">
              <a:buNone/>
              <a:defRPr/>
            </a:pPr>
            <a:r>
              <a:rPr lang="de-DE" dirty="0"/>
              <a:t>4.660 €</a:t>
            </a:r>
          </a:p>
          <a:p>
            <a:pPr marL="0" indent="0">
              <a:buNone/>
              <a:defRPr/>
            </a:pPr>
            <a:r>
              <a:rPr lang="de-DE" dirty="0"/>
              <a:t>4.445 €</a:t>
            </a:r>
          </a:p>
          <a:p>
            <a:pPr marL="0" indent="0">
              <a:buNone/>
              <a:defRPr/>
            </a:pPr>
            <a:r>
              <a:rPr lang="de-DE" dirty="0"/>
              <a:t>4.340 €</a:t>
            </a:r>
          </a:p>
          <a:p>
            <a:pPr marL="0" indent="0">
              <a:buNone/>
              <a:defRPr/>
            </a:pPr>
            <a:r>
              <a:rPr lang="de-DE" b="1" dirty="0"/>
              <a:t>4.250 </a:t>
            </a:r>
            <a:r>
              <a:rPr lang="de-DE" dirty="0"/>
              <a:t>€ &lt; Median </a:t>
            </a:r>
            <a:endParaRPr lang="de-DE" b="1" dirty="0"/>
          </a:p>
          <a:p>
            <a:pPr marL="0" indent="0">
              <a:buNone/>
              <a:defRPr/>
            </a:pPr>
            <a:r>
              <a:rPr lang="de-DE" dirty="0"/>
              <a:t>4.180 €</a:t>
            </a:r>
          </a:p>
          <a:p>
            <a:pPr marL="0" indent="0">
              <a:buNone/>
              <a:defRPr/>
            </a:pPr>
            <a:r>
              <a:rPr lang="de-DE" dirty="0"/>
              <a:t>3.780 €</a:t>
            </a:r>
          </a:p>
          <a:p>
            <a:pPr marL="0" indent="0">
              <a:buNone/>
              <a:defRPr/>
            </a:pPr>
            <a:r>
              <a:rPr lang="de-DE" dirty="0"/>
              <a:t>3.400 €</a:t>
            </a:r>
          </a:p>
          <a:p>
            <a:pPr marL="0" indent="0">
              <a:buNone/>
              <a:defRPr/>
            </a:pPr>
            <a:r>
              <a:rPr lang="de-DE" b="1" dirty="0"/>
              <a:t>Median: 4.250 €</a:t>
            </a:r>
          </a:p>
          <a:p>
            <a:pPr marL="0" indent="0">
              <a:buNone/>
              <a:defRPr/>
            </a:pPr>
            <a:endParaRPr lang="de-DE" b="1" dirty="0"/>
          </a:p>
          <a:p>
            <a:pPr marL="0" indent="0">
              <a:buNone/>
            </a:pPr>
            <a:endParaRPr lang="de-DE" dirty="0"/>
          </a:p>
        </p:txBody>
      </p:sp>
      <p:sp>
        <p:nvSpPr>
          <p:cNvPr id="4" name="Kopfzeilenplatzhalter 3"/>
          <p:cNvSpPr>
            <a:spLocks noGrp="1"/>
          </p:cNvSpPr>
          <p:nvPr>
            <p:ph type="hdr" sz="quarter" idx="10"/>
          </p:nvPr>
        </p:nvSpPr>
        <p:spPr/>
        <p:txBody>
          <a:bodyPr/>
          <a:lstStyle/>
          <a:p>
            <a:r>
              <a:rPr lang="de-DE"/>
              <a:t>Notizen</a:t>
            </a:r>
          </a:p>
        </p:txBody>
      </p:sp>
      <p:sp>
        <p:nvSpPr>
          <p:cNvPr id="5" name="Foliennummernplatzhalter 4"/>
          <p:cNvSpPr>
            <a:spLocks noGrp="1"/>
          </p:cNvSpPr>
          <p:nvPr>
            <p:ph type="sldNum" sz="quarter" idx="11"/>
          </p:nvPr>
        </p:nvSpPr>
        <p:spPr/>
        <p:txBody>
          <a:bodyPr/>
          <a:lstStyle/>
          <a:p>
            <a:fld id="{FDBA5B60-B463-48CB-AA75-2A871C9EEBB5}" type="slidenum">
              <a:rPr lang="de-DE" smtClean="0"/>
              <a:t>21</a:t>
            </a:fld>
            <a:endParaRPr lang="de-DE"/>
          </a:p>
        </p:txBody>
      </p:sp>
    </p:spTree>
    <p:extLst>
      <p:ext uri="{BB962C8B-B14F-4D97-AF65-F5344CB8AC3E}">
        <p14:creationId xmlns:p14="http://schemas.microsoft.com/office/powerpoint/2010/main" val="25163494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Beispiel BMW: Mitarbeiterinnen sind nicht vergleichbar!?</a:t>
            </a:r>
            <a:endParaRPr lang="de-DE" dirty="0"/>
          </a:p>
        </p:txBody>
      </p:sp>
      <p:sp>
        <p:nvSpPr>
          <p:cNvPr id="4" name="Kopfzeilenplatzhalter 3"/>
          <p:cNvSpPr>
            <a:spLocks noGrp="1"/>
          </p:cNvSpPr>
          <p:nvPr>
            <p:ph type="hdr" sz="quarter" idx="10"/>
          </p:nvPr>
        </p:nvSpPr>
        <p:spPr/>
        <p:txBody>
          <a:bodyPr/>
          <a:lstStyle/>
          <a:p>
            <a:r>
              <a:rPr lang="de-DE" smtClean="0"/>
              <a:t>Notizen</a:t>
            </a:r>
            <a:endParaRPr lang="de-DE"/>
          </a:p>
        </p:txBody>
      </p:sp>
      <p:sp>
        <p:nvSpPr>
          <p:cNvPr id="5" name="Foliennummernplatzhalter 4"/>
          <p:cNvSpPr>
            <a:spLocks noGrp="1"/>
          </p:cNvSpPr>
          <p:nvPr>
            <p:ph type="sldNum" sz="quarter" idx="11"/>
          </p:nvPr>
        </p:nvSpPr>
        <p:spPr/>
        <p:txBody>
          <a:bodyPr/>
          <a:lstStyle/>
          <a:p>
            <a:fld id="{FDBA5B60-B463-48CB-AA75-2A871C9EEBB5}" type="slidenum">
              <a:rPr lang="de-DE" smtClean="0"/>
              <a:t>22</a:t>
            </a:fld>
            <a:endParaRPr lang="de-DE"/>
          </a:p>
        </p:txBody>
      </p:sp>
    </p:spTree>
    <p:extLst>
      <p:ext uri="{BB962C8B-B14F-4D97-AF65-F5344CB8AC3E}">
        <p14:creationId xmlns:p14="http://schemas.microsoft.com/office/powerpoint/2010/main" val="39953806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Nach</a:t>
            </a:r>
            <a:r>
              <a:rPr lang="de-DE" baseline="0" dirty="0"/>
              <a:t> diesem Schema läuft der individuelle Auskunftsanspruch in einem </a:t>
            </a:r>
            <a:r>
              <a:rPr lang="de-DE" b="1" baseline="0" dirty="0"/>
              <a:t>Betrieb mit Tarifbindung</a:t>
            </a:r>
            <a:r>
              <a:rPr lang="de-DE" baseline="0" dirty="0"/>
              <a:t> ab! In einem nicht tarifgebundenen Betrieb muss der Betriebsrat weitere Punkte überprüfen. Siehe dazu Folie 29! </a:t>
            </a:r>
          </a:p>
          <a:p>
            <a:endParaRPr lang="de-DE" dirty="0"/>
          </a:p>
          <a:p>
            <a:r>
              <a:rPr lang="de-DE" b="1" dirty="0"/>
              <a:t>Auch Männer können</a:t>
            </a:r>
            <a:r>
              <a:rPr lang="de-DE" b="1" baseline="0" dirty="0"/>
              <a:t> den individuellen Auskunftsanspruch wahrnehmen! </a:t>
            </a:r>
          </a:p>
          <a:p>
            <a:pPr marL="0" indent="0">
              <a:buNone/>
            </a:pPr>
            <a:endParaRPr lang="de-DE" b="1" dirty="0"/>
          </a:p>
          <a:p>
            <a:pPr marL="185758" indent="-185758"/>
            <a:r>
              <a:rPr lang="de-DE" b="1" dirty="0"/>
              <a:t>In</a:t>
            </a:r>
            <a:r>
              <a:rPr lang="de-DE" b="1" baseline="0" dirty="0"/>
              <a:t> tarifgebundenen Betrieben erhält die Auskunftserfragende Person Information über das Vergleichsentgelt in Form des Medianeinkommens aller Beschäftigter (des anderen Geschlechts), die in </a:t>
            </a:r>
            <a:r>
              <a:rPr lang="de-DE" b="1" u="sng" baseline="0" dirty="0"/>
              <a:t>derselben Entgeltgruppe </a:t>
            </a:r>
            <a:r>
              <a:rPr lang="de-DE" b="1" baseline="0" dirty="0"/>
              <a:t>eingruppiert sind </a:t>
            </a:r>
            <a:r>
              <a:rPr lang="de-DE" b="1" u="none" baseline="0" dirty="0"/>
              <a:t>(Angemessenheitsvermutung)</a:t>
            </a:r>
            <a:r>
              <a:rPr lang="de-DE" b="1" baseline="0" dirty="0"/>
              <a:t>. Beschäftigte/r ist in EG 8 =&gt; Auskunft über Medianeinkommen aller Beschäftigter (des anderen Geschlechts) in EG 8.</a:t>
            </a:r>
          </a:p>
          <a:p>
            <a:pPr marL="185758" indent="-185758"/>
            <a:r>
              <a:rPr lang="de-DE" b="1" baseline="0" dirty="0"/>
              <a:t>Bei der Information zu den Kriterien und Verfahren wie sich das eigene Entgelt zusammen setzt und das der Vergleichsgruppe, wird Auskunft gegeben, wenn die Beschäftigten nicht in derselben Entgeltgruppe sind =&gt; Beschäftigte/r ist in EG 8, Vergleichsgruppe in EG 9 =&gt; Beschäftigte/r erhält Auskunft über Kriterien und Verfahren der Entgeltfindung NICHT aber über das Medianeinkommen der Vergleichsgruppe. </a:t>
            </a:r>
          </a:p>
          <a:p>
            <a:pPr marL="185758" indent="-185758"/>
            <a:r>
              <a:rPr lang="de-DE" dirty="0"/>
              <a:t>Beispiel: Ein/e</a:t>
            </a:r>
            <a:r>
              <a:rPr lang="de-DE" baseline="0" dirty="0"/>
              <a:t> Beschäftigte/r ist in einem tarifgebundenen Betrieb in der EG 6 eingruppiert und gibt eine Vergleichstätigkeit an, die in der EG 7 eingruppiert wurde. Dann erhält er / sie Auskunft zu den Kriterien und Verfahren der Entgeltfindung. In diesem Fall also, dass nach Tarifvertrag eingruppiert wurde und wo der TV einzusehen ist. Er/sie erhält keine Angabe zum Vergleichsentgelt. </a:t>
            </a:r>
          </a:p>
          <a:p>
            <a:pPr marL="185758" indent="-185758"/>
            <a:r>
              <a:rPr lang="de-DE" baseline="0" dirty="0"/>
              <a:t>Angaben zum Vergleichsentgelt erhalten Beschäftigte nur, wenn sie innerhalb derselben Entgeltgruppe eingruppiert sind. </a:t>
            </a:r>
            <a:endParaRPr lang="de-DE" dirty="0"/>
          </a:p>
          <a:p>
            <a:pPr marL="185758" indent="-185758"/>
            <a:endParaRPr lang="de-DE" b="1" dirty="0"/>
          </a:p>
          <a:p>
            <a:endParaRPr lang="de-DE" dirty="0"/>
          </a:p>
        </p:txBody>
      </p:sp>
      <p:sp>
        <p:nvSpPr>
          <p:cNvPr id="4" name="Kopfzeilenplatzhalter 3"/>
          <p:cNvSpPr>
            <a:spLocks noGrp="1"/>
          </p:cNvSpPr>
          <p:nvPr>
            <p:ph type="hdr" sz="quarter" idx="10"/>
          </p:nvPr>
        </p:nvSpPr>
        <p:spPr/>
        <p:txBody>
          <a:bodyPr/>
          <a:lstStyle/>
          <a:p>
            <a:r>
              <a:rPr lang="de-DE"/>
              <a:t>Notizen</a:t>
            </a:r>
          </a:p>
        </p:txBody>
      </p:sp>
      <p:sp>
        <p:nvSpPr>
          <p:cNvPr id="5" name="Foliennummernplatzhalter 4"/>
          <p:cNvSpPr>
            <a:spLocks noGrp="1"/>
          </p:cNvSpPr>
          <p:nvPr>
            <p:ph type="sldNum" sz="quarter" idx="11"/>
          </p:nvPr>
        </p:nvSpPr>
        <p:spPr/>
        <p:txBody>
          <a:bodyPr/>
          <a:lstStyle/>
          <a:p>
            <a:fld id="{FDBA5B60-B463-48CB-AA75-2A871C9EEBB5}" type="slidenum">
              <a:rPr lang="de-DE" smtClean="0"/>
              <a:t>23</a:t>
            </a:fld>
            <a:endParaRPr lang="de-DE"/>
          </a:p>
        </p:txBody>
      </p:sp>
    </p:spTree>
    <p:extLst>
      <p:ext uri="{BB962C8B-B14F-4D97-AF65-F5344CB8AC3E}">
        <p14:creationId xmlns:p14="http://schemas.microsoft.com/office/powerpoint/2010/main" val="8454136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aseline="0" dirty="0"/>
          </a:p>
        </p:txBody>
      </p:sp>
      <p:sp>
        <p:nvSpPr>
          <p:cNvPr id="4" name="Kopfzeilenplatzhalter 3"/>
          <p:cNvSpPr>
            <a:spLocks noGrp="1"/>
          </p:cNvSpPr>
          <p:nvPr>
            <p:ph type="hdr" sz="quarter" idx="10"/>
          </p:nvPr>
        </p:nvSpPr>
        <p:spPr/>
        <p:txBody>
          <a:bodyPr/>
          <a:lstStyle/>
          <a:p>
            <a:r>
              <a:rPr lang="de-DE"/>
              <a:t>Notizen</a:t>
            </a:r>
          </a:p>
        </p:txBody>
      </p:sp>
      <p:sp>
        <p:nvSpPr>
          <p:cNvPr id="5" name="Foliennummernplatzhalter 4"/>
          <p:cNvSpPr>
            <a:spLocks noGrp="1"/>
          </p:cNvSpPr>
          <p:nvPr>
            <p:ph type="sldNum" sz="quarter" idx="11"/>
          </p:nvPr>
        </p:nvSpPr>
        <p:spPr/>
        <p:txBody>
          <a:bodyPr/>
          <a:lstStyle/>
          <a:p>
            <a:fld id="{FDBA5B60-B463-48CB-AA75-2A871C9EEBB5}" type="slidenum">
              <a:rPr lang="de-DE" smtClean="0"/>
              <a:t>24</a:t>
            </a:fld>
            <a:endParaRPr lang="de-DE"/>
          </a:p>
        </p:txBody>
      </p:sp>
    </p:spTree>
    <p:extLst>
      <p:ext uri="{BB962C8B-B14F-4D97-AF65-F5344CB8AC3E}">
        <p14:creationId xmlns:p14="http://schemas.microsoft.com/office/powerpoint/2010/main" val="39253861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Folienbildplatzhalt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izenplatzhalt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85738" indent="-185738">
              <a:spcBef>
                <a:spcPct val="0"/>
              </a:spcBef>
            </a:pPr>
            <a:r>
              <a:rPr lang="de-DE" altLang="de-DE" smtClean="0"/>
              <a:t>In tarifgebundenen Betrieben geht es weniger um die Einhaltung des Arbeitsbewertungsverfahrens als um die korrekte Anwendung (Eingruppierungspraxis).  </a:t>
            </a:r>
          </a:p>
        </p:txBody>
      </p:sp>
      <p:sp>
        <p:nvSpPr>
          <p:cNvPr id="80900" name="Kopfzeilenplatzhalter 3"/>
          <p:cNvSpPr>
            <a:spLocks noGrp="1" noChangeArrowheads="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Segoe UI" panose="020B0502040204020203" pitchFamily="34" charset="0"/>
              </a:defRPr>
            </a:lvl1pPr>
            <a:lvl2pPr marL="742950" indent="-285750">
              <a:defRPr>
                <a:solidFill>
                  <a:schemeClr val="tx1"/>
                </a:solidFill>
                <a:latin typeface="Segoe UI" panose="020B0502040204020203" pitchFamily="34" charset="0"/>
              </a:defRPr>
            </a:lvl2pPr>
            <a:lvl3pPr marL="1143000" indent="-228600">
              <a:defRPr>
                <a:solidFill>
                  <a:schemeClr val="tx1"/>
                </a:solidFill>
                <a:latin typeface="Segoe UI" panose="020B0502040204020203" pitchFamily="34" charset="0"/>
              </a:defRPr>
            </a:lvl3pPr>
            <a:lvl4pPr marL="1600200" indent="-228600">
              <a:defRPr>
                <a:solidFill>
                  <a:schemeClr val="tx1"/>
                </a:solidFill>
                <a:latin typeface="Segoe UI" panose="020B0502040204020203" pitchFamily="34" charset="0"/>
              </a:defRPr>
            </a:lvl4pPr>
            <a:lvl5pPr marL="2057400" indent="-228600">
              <a:defRPr>
                <a:solidFill>
                  <a:schemeClr val="tx1"/>
                </a:solidFill>
                <a:latin typeface="Segoe UI" panose="020B0502040204020203" pitchFamily="34" charset="0"/>
              </a:defRPr>
            </a:lvl5pPr>
            <a:lvl6pPr marL="2514600" indent="-228600" defTabSz="457200" fontAlgn="base">
              <a:spcBef>
                <a:spcPct val="0"/>
              </a:spcBef>
              <a:spcAft>
                <a:spcPct val="0"/>
              </a:spcAft>
              <a:defRPr>
                <a:solidFill>
                  <a:schemeClr val="tx1"/>
                </a:solidFill>
                <a:latin typeface="Segoe UI" panose="020B0502040204020203" pitchFamily="34" charset="0"/>
              </a:defRPr>
            </a:lvl6pPr>
            <a:lvl7pPr marL="2971800" indent="-228600" defTabSz="457200" fontAlgn="base">
              <a:spcBef>
                <a:spcPct val="0"/>
              </a:spcBef>
              <a:spcAft>
                <a:spcPct val="0"/>
              </a:spcAft>
              <a:defRPr>
                <a:solidFill>
                  <a:schemeClr val="tx1"/>
                </a:solidFill>
                <a:latin typeface="Segoe UI" panose="020B0502040204020203" pitchFamily="34" charset="0"/>
              </a:defRPr>
            </a:lvl7pPr>
            <a:lvl8pPr marL="3429000" indent="-228600" defTabSz="457200" fontAlgn="base">
              <a:spcBef>
                <a:spcPct val="0"/>
              </a:spcBef>
              <a:spcAft>
                <a:spcPct val="0"/>
              </a:spcAft>
              <a:defRPr>
                <a:solidFill>
                  <a:schemeClr val="tx1"/>
                </a:solidFill>
                <a:latin typeface="Segoe UI" panose="020B0502040204020203" pitchFamily="34" charset="0"/>
              </a:defRPr>
            </a:lvl8pPr>
            <a:lvl9pPr marL="3886200" indent="-228600" defTabSz="457200" fontAlgn="base">
              <a:spcBef>
                <a:spcPct val="0"/>
              </a:spcBef>
              <a:spcAft>
                <a:spcPct val="0"/>
              </a:spcAft>
              <a:defRPr>
                <a:solidFill>
                  <a:schemeClr val="tx1"/>
                </a:solidFill>
                <a:latin typeface="Segoe UI" panose="020B0502040204020203" pitchFamily="34" charset="0"/>
              </a:defRPr>
            </a:lvl9pPr>
          </a:lstStyle>
          <a:p>
            <a:pPr fontAlgn="base">
              <a:spcBef>
                <a:spcPct val="0"/>
              </a:spcBef>
              <a:spcAft>
                <a:spcPct val="0"/>
              </a:spcAft>
            </a:pPr>
            <a:r>
              <a:rPr lang="de-DE" altLang="de-DE" smtClean="0"/>
              <a:t>Notizen</a:t>
            </a:r>
          </a:p>
        </p:txBody>
      </p:sp>
      <p:sp>
        <p:nvSpPr>
          <p:cNvPr id="80901" name="Foliennummernplatzhalter 4"/>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Segoe UI" panose="020B0502040204020203" pitchFamily="34" charset="0"/>
              </a:defRPr>
            </a:lvl1pPr>
            <a:lvl2pPr marL="742950" indent="-285750">
              <a:defRPr>
                <a:solidFill>
                  <a:schemeClr val="tx1"/>
                </a:solidFill>
                <a:latin typeface="Segoe UI" panose="020B0502040204020203" pitchFamily="34" charset="0"/>
              </a:defRPr>
            </a:lvl2pPr>
            <a:lvl3pPr marL="1143000" indent="-228600">
              <a:defRPr>
                <a:solidFill>
                  <a:schemeClr val="tx1"/>
                </a:solidFill>
                <a:latin typeface="Segoe UI" panose="020B0502040204020203" pitchFamily="34" charset="0"/>
              </a:defRPr>
            </a:lvl3pPr>
            <a:lvl4pPr marL="1600200" indent="-228600">
              <a:defRPr>
                <a:solidFill>
                  <a:schemeClr val="tx1"/>
                </a:solidFill>
                <a:latin typeface="Segoe UI" panose="020B0502040204020203" pitchFamily="34" charset="0"/>
              </a:defRPr>
            </a:lvl4pPr>
            <a:lvl5pPr marL="2057400" indent="-228600">
              <a:defRPr>
                <a:solidFill>
                  <a:schemeClr val="tx1"/>
                </a:solidFill>
                <a:latin typeface="Segoe UI" panose="020B0502040204020203" pitchFamily="34" charset="0"/>
              </a:defRPr>
            </a:lvl5pPr>
            <a:lvl6pPr marL="2514600" indent="-228600" defTabSz="457200" fontAlgn="base">
              <a:spcBef>
                <a:spcPct val="0"/>
              </a:spcBef>
              <a:spcAft>
                <a:spcPct val="0"/>
              </a:spcAft>
              <a:defRPr>
                <a:solidFill>
                  <a:schemeClr val="tx1"/>
                </a:solidFill>
                <a:latin typeface="Segoe UI" panose="020B0502040204020203" pitchFamily="34" charset="0"/>
              </a:defRPr>
            </a:lvl6pPr>
            <a:lvl7pPr marL="2971800" indent="-228600" defTabSz="457200" fontAlgn="base">
              <a:spcBef>
                <a:spcPct val="0"/>
              </a:spcBef>
              <a:spcAft>
                <a:spcPct val="0"/>
              </a:spcAft>
              <a:defRPr>
                <a:solidFill>
                  <a:schemeClr val="tx1"/>
                </a:solidFill>
                <a:latin typeface="Segoe UI" panose="020B0502040204020203" pitchFamily="34" charset="0"/>
              </a:defRPr>
            </a:lvl7pPr>
            <a:lvl8pPr marL="3429000" indent="-228600" defTabSz="457200" fontAlgn="base">
              <a:spcBef>
                <a:spcPct val="0"/>
              </a:spcBef>
              <a:spcAft>
                <a:spcPct val="0"/>
              </a:spcAft>
              <a:defRPr>
                <a:solidFill>
                  <a:schemeClr val="tx1"/>
                </a:solidFill>
                <a:latin typeface="Segoe UI" panose="020B0502040204020203" pitchFamily="34" charset="0"/>
              </a:defRPr>
            </a:lvl8pPr>
            <a:lvl9pPr marL="3886200" indent="-228600" defTabSz="457200" fontAlgn="base">
              <a:spcBef>
                <a:spcPct val="0"/>
              </a:spcBef>
              <a:spcAft>
                <a:spcPct val="0"/>
              </a:spcAft>
              <a:defRPr>
                <a:solidFill>
                  <a:schemeClr val="tx1"/>
                </a:solidFill>
                <a:latin typeface="Segoe UI" panose="020B0502040204020203" pitchFamily="34" charset="0"/>
              </a:defRPr>
            </a:lvl9pPr>
          </a:lstStyle>
          <a:p>
            <a:pPr fontAlgn="base">
              <a:spcBef>
                <a:spcPct val="0"/>
              </a:spcBef>
              <a:spcAft>
                <a:spcPct val="0"/>
              </a:spcAft>
            </a:pPr>
            <a:fld id="{00916EB3-3ED2-41F4-9774-91AC6EB2D084}" type="slidenum">
              <a:rPr lang="de-DE" altLang="de-DE"/>
              <a:pPr fontAlgn="base">
                <a:spcBef>
                  <a:spcPct val="0"/>
                </a:spcBef>
                <a:spcAft>
                  <a:spcPct val="0"/>
                </a:spcAft>
              </a:pPr>
              <a:t>25</a:t>
            </a:fld>
            <a:endParaRPr lang="de-DE" altLang="de-DE"/>
          </a:p>
        </p:txBody>
      </p:sp>
    </p:spTree>
    <p:extLst>
      <p:ext uri="{BB962C8B-B14F-4D97-AF65-F5344CB8AC3E}">
        <p14:creationId xmlns:p14="http://schemas.microsoft.com/office/powerpoint/2010/main" val="5421893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Wenn keine Maßnahmen erfolgen, müssen die Arbeitgeber dies begründen</a:t>
            </a:r>
            <a:r>
              <a:rPr lang="de-DE" baseline="0" dirty="0"/>
              <a:t>. </a:t>
            </a:r>
          </a:p>
          <a:p>
            <a:endParaRPr lang="de-DE" baseline="0" dirty="0"/>
          </a:p>
          <a:p>
            <a:endParaRPr lang="de-DE" baseline="0" dirty="0"/>
          </a:p>
          <a:p>
            <a:endParaRPr lang="de-DE" baseline="0" dirty="0"/>
          </a:p>
          <a:p>
            <a:pPr marL="0" indent="0">
              <a:buNone/>
            </a:pPr>
            <a:endParaRPr lang="de-DE" dirty="0"/>
          </a:p>
        </p:txBody>
      </p:sp>
      <p:sp>
        <p:nvSpPr>
          <p:cNvPr id="4" name="Kopfzeilenplatzhalter 3"/>
          <p:cNvSpPr>
            <a:spLocks noGrp="1"/>
          </p:cNvSpPr>
          <p:nvPr>
            <p:ph type="hdr" sz="quarter" idx="10"/>
          </p:nvPr>
        </p:nvSpPr>
        <p:spPr/>
        <p:txBody>
          <a:bodyPr/>
          <a:lstStyle/>
          <a:p>
            <a:r>
              <a:rPr lang="de-DE"/>
              <a:t>Notizen</a:t>
            </a:r>
          </a:p>
        </p:txBody>
      </p:sp>
      <p:sp>
        <p:nvSpPr>
          <p:cNvPr id="5" name="Foliennummernplatzhalter 4"/>
          <p:cNvSpPr>
            <a:spLocks noGrp="1"/>
          </p:cNvSpPr>
          <p:nvPr>
            <p:ph type="sldNum" sz="quarter" idx="11"/>
          </p:nvPr>
        </p:nvSpPr>
        <p:spPr/>
        <p:txBody>
          <a:bodyPr/>
          <a:lstStyle/>
          <a:p>
            <a:fld id="{FDBA5B60-B463-48CB-AA75-2A871C9EEBB5}" type="slidenum">
              <a:rPr lang="de-DE" smtClean="0"/>
              <a:t>28</a:t>
            </a:fld>
            <a:endParaRPr lang="de-DE"/>
          </a:p>
        </p:txBody>
      </p:sp>
    </p:spTree>
    <p:extLst>
      <p:ext uri="{BB962C8B-B14F-4D97-AF65-F5344CB8AC3E}">
        <p14:creationId xmlns:p14="http://schemas.microsoft.com/office/powerpoint/2010/main" val="7783688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None/>
            </a:pPr>
            <a:r>
              <a:rPr lang="de-DE" dirty="0" smtClean="0"/>
              <a:t>Wer fordert den Gleichstellungsbericht</a:t>
            </a:r>
            <a:r>
              <a:rPr lang="de-DE" baseline="0" dirty="0" smtClean="0"/>
              <a:t> ein? Wie sieht der Bericht des Arbeitgebers aus? </a:t>
            </a:r>
            <a:endParaRPr lang="de-DE" dirty="0"/>
          </a:p>
        </p:txBody>
      </p:sp>
      <p:sp>
        <p:nvSpPr>
          <p:cNvPr id="4" name="Kopfzeilenplatzhalter 3"/>
          <p:cNvSpPr>
            <a:spLocks noGrp="1"/>
          </p:cNvSpPr>
          <p:nvPr>
            <p:ph type="hdr" sz="quarter" idx="10"/>
          </p:nvPr>
        </p:nvSpPr>
        <p:spPr/>
        <p:txBody>
          <a:bodyPr/>
          <a:lstStyle/>
          <a:p>
            <a:r>
              <a:rPr lang="de-DE"/>
              <a:t>Notizen</a:t>
            </a:r>
          </a:p>
        </p:txBody>
      </p:sp>
      <p:sp>
        <p:nvSpPr>
          <p:cNvPr id="5" name="Foliennummernplatzhalter 4"/>
          <p:cNvSpPr>
            <a:spLocks noGrp="1"/>
          </p:cNvSpPr>
          <p:nvPr>
            <p:ph type="sldNum" sz="quarter" idx="11"/>
          </p:nvPr>
        </p:nvSpPr>
        <p:spPr/>
        <p:txBody>
          <a:bodyPr/>
          <a:lstStyle/>
          <a:p>
            <a:fld id="{FDBA5B60-B463-48CB-AA75-2A871C9EEBB5}" type="slidenum">
              <a:rPr lang="de-DE" smtClean="0"/>
              <a:t>29</a:t>
            </a:fld>
            <a:endParaRPr lang="de-DE"/>
          </a:p>
        </p:txBody>
      </p:sp>
    </p:spTree>
    <p:extLst>
      <p:ext uri="{BB962C8B-B14F-4D97-AF65-F5344CB8AC3E}">
        <p14:creationId xmlns:p14="http://schemas.microsoft.com/office/powerpoint/2010/main" val="20740785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Gesetz und Neugier über die Möglichkeiten des </a:t>
            </a:r>
            <a:r>
              <a:rPr lang="de-DE" dirty="0" err="1" smtClean="0"/>
              <a:t>EntgTranspG</a:t>
            </a:r>
            <a:r>
              <a:rPr lang="de-DE" dirty="0" smtClean="0"/>
              <a:t> als Türöffner nutzen / Beschäftigtenbefragung gibt Rückenwind (90</a:t>
            </a:r>
            <a:r>
              <a:rPr lang="de-DE" baseline="0" dirty="0" smtClean="0"/>
              <a:t> Prozent der Beschäftigten wollen gleiches Entgelt)</a:t>
            </a:r>
            <a:endParaRPr lang="de-DE" dirty="0" smtClean="0"/>
          </a:p>
          <a:p>
            <a:r>
              <a:rPr lang="de-DE" dirty="0" smtClean="0"/>
              <a:t>Gefühl einer Ungerechtigkeit nutzen,</a:t>
            </a:r>
            <a:r>
              <a:rPr lang="de-DE" baseline="0" dirty="0" smtClean="0"/>
              <a:t> analog zum faz.net Artikel </a:t>
            </a:r>
            <a:endParaRPr lang="de-DE" dirty="0" smtClean="0"/>
          </a:p>
          <a:p>
            <a:endParaRPr lang="de-DE" dirty="0"/>
          </a:p>
        </p:txBody>
      </p:sp>
      <p:sp>
        <p:nvSpPr>
          <p:cNvPr id="4" name="Kopfzeilenplatzhalter 3"/>
          <p:cNvSpPr>
            <a:spLocks noGrp="1"/>
          </p:cNvSpPr>
          <p:nvPr>
            <p:ph type="hdr" sz="quarter" idx="10"/>
          </p:nvPr>
        </p:nvSpPr>
        <p:spPr/>
        <p:txBody>
          <a:bodyPr/>
          <a:lstStyle/>
          <a:p>
            <a:r>
              <a:rPr lang="de-DE" smtClean="0"/>
              <a:t>Notizen</a:t>
            </a:r>
            <a:endParaRPr lang="de-DE"/>
          </a:p>
        </p:txBody>
      </p:sp>
      <p:sp>
        <p:nvSpPr>
          <p:cNvPr id="5" name="Foliennummernplatzhalter 4"/>
          <p:cNvSpPr>
            <a:spLocks noGrp="1"/>
          </p:cNvSpPr>
          <p:nvPr>
            <p:ph type="sldNum" sz="quarter" idx="11"/>
          </p:nvPr>
        </p:nvSpPr>
        <p:spPr/>
        <p:txBody>
          <a:bodyPr/>
          <a:lstStyle/>
          <a:p>
            <a:fld id="{FDBA5B60-B463-48CB-AA75-2A871C9EEBB5}" type="slidenum">
              <a:rPr lang="de-DE" smtClean="0"/>
              <a:t>30</a:t>
            </a:fld>
            <a:endParaRPr lang="de-DE"/>
          </a:p>
        </p:txBody>
      </p:sp>
    </p:spTree>
    <p:extLst>
      <p:ext uri="{BB962C8B-B14F-4D97-AF65-F5344CB8AC3E}">
        <p14:creationId xmlns:p14="http://schemas.microsoft.com/office/powerpoint/2010/main" val="38892747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idx="10"/>
          </p:nvPr>
        </p:nvSpPr>
        <p:spPr/>
        <p:txBody>
          <a:bodyPr/>
          <a:lstStyle/>
          <a:p>
            <a:r>
              <a:rPr lang="de-DE"/>
              <a:t>Notizen</a:t>
            </a:r>
          </a:p>
        </p:txBody>
      </p:sp>
      <p:sp>
        <p:nvSpPr>
          <p:cNvPr id="5" name="Foliennummernplatzhalter 4"/>
          <p:cNvSpPr>
            <a:spLocks noGrp="1"/>
          </p:cNvSpPr>
          <p:nvPr>
            <p:ph type="sldNum" sz="quarter" idx="11"/>
          </p:nvPr>
        </p:nvSpPr>
        <p:spPr/>
        <p:txBody>
          <a:bodyPr/>
          <a:lstStyle/>
          <a:p>
            <a:fld id="{FDBA5B60-B463-48CB-AA75-2A871C9EEBB5}" type="slidenum">
              <a:rPr lang="de-DE" smtClean="0"/>
              <a:t>35</a:t>
            </a:fld>
            <a:endParaRPr lang="de-DE"/>
          </a:p>
        </p:txBody>
      </p:sp>
    </p:spTree>
    <p:extLst>
      <p:ext uri="{BB962C8B-B14F-4D97-AF65-F5344CB8AC3E}">
        <p14:creationId xmlns:p14="http://schemas.microsoft.com/office/powerpoint/2010/main" val="16231323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tartfolie mit Bild">
    <p:spTree>
      <p:nvGrpSpPr>
        <p:cNvPr id="1" name=""/>
        <p:cNvGrpSpPr/>
        <p:nvPr/>
      </p:nvGrpSpPr>
      <p:grpSpPr>
        <a:xfrm>
          <a:off x="0" y="0"/>
          <a:ext cx="0" cy="0"/>
          <a:chOff x="0" y="0"/>
          <a:chExt cx="0" cy="0"/>
        </a:xfrm>
      </p:grpSpPr>
      <p:grpSp>
        <p:nvGrpSpPr>
          <p:cNvPr id="4" name="Gruppieren 3"/>
          <p:cNvGrpSpPr/>
          <p:nvPr userDrawn="1"/>
        </p:nvGrpSpPr>
        <p:grpSpPr>
          <a:xfrm>
            <a:off x="0" y="1522800"/>
            <a:ext cx="9620505" cy="3131820"/>
            <a:chOff x="0" y="1522800"/>
            <a:chExt cx="9620505" cy="3131820"/>
          </a:xfrm>
        </p:grpSpPr>
        <p:pic>
          <p:nvPicPr>
            <p:cNvPr id="13" name="Grafik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522800"/>
              <a:ext cx="9144000" cy="3131820"/>
            </a:xfrm>
            <a:prstGeom prst="rect">
              <a:avLst/>
            </a:prstGeom>
          </p:spPr>
        </p:pic>
        <p:sp>
          <p:nvSpPr>
            <p:cNvPr id="3" name="Textfeld 2"/>
            <p:cNvSpPr txBox="1"/>
            <p:nvPr userDrawn="1"/>
          </p:nvSpPr>
          <p:spPr>
            <a:xfrm flipH="1">
              <a:off x="5796136" y="2132856"/>
              <a:ext cx="3824369" cy="1708160"/>
            </a:xfrm>
            <a:prstGeom prst="rect">
              <a:avLst/>
            </a:prstGeom>
            <a:noFill/>
          </p:spPr>
          <p:txBody>
            <a:bodyPr wrap="square" rtlCol="0">
              <a:spAutoFit/>
            </a:bodyPr>
            <a:lstStyle/>
            <a:p>
              <a:pPr lvl="0">
                <a:lnSpc>
                  <a:spcPct val="150000"/>
                </a:lnSpc>
              </a:pPr>
              <a:r>
                <a:rPr lang="de-DE" sz="1400" b="1">
                  <a:solidFill>
                    <a:schemeClr val="bg1"/>
                  </a:solidFill>
                </a:rPr>
                <a:t>Das Foto für diese Startseite  bitte unbedingt bearbeiten lassen</a:t>
              </a:r>
              <a:r>
                <a:rPr lang="de-DE" sz="1400" b="1" baseline="0">
                  <a:solidFill>
                    <a:schemeClr val="bg1"/>
                  </a:solidFill>
                </a:rPr>
                <a:t> (Verläufe, Zuschnitt etc.) </a:t>
              </a:r>
            </a:p>
            <a:p>
              <a:pPr lvl="0">
                <a:lnSpc>
                  <a:spcPct val="150000"/>
                </a:lnSpc>
              </a:pPr>
              <a:r>
                <a:rPr lang="de-DE" sz="1400" b="1" baseline="0">
                  <a:solidFill>
                    <a:schemeClr val="bg1"/>
                  </a:solidFill>
                </a:rPr>
                <a:t>Soll kein Foto erscheinen, bitte die Startfolie ohne Bild nehmen. </a:t>
              </a:r>
            </a:p>
          </p:txBody>
        </p:sp>
      </p:grpSp>
      <p:sp>
        <p:nvSpPr>
          <p:cNvPr id="34" name="Textplatzhalter 33"/>
          <p:cNvSpPr>
            <a:spLocks noGrp="1"/>
          </p:cNvSpPr>
          <p:nvPr>
            <p:ph type="body" sz="quarter" idx="13" hasCustomPrompt="1"/>
          </p:nvPr>
        </p:nvSpPr>
        <p:spPr>
          <a:xfrm>
            <a:off x="755650" y="2276872"/>
            <a:ext cx="4392414" cy="1224136"/>
          </a:xfrm>
          <a:prstGeom prst="rect">
            <a:avLst/>
          </a:prstGeom>
        </p:spPr>
        <p:txBody>
          <a:bodyPr lIns="0">
            <a:noAutofit/>
          </a:bodyPr>
          <a:lstStyle>
            <a:lvl1pPr marL="0" indent="0">
              <a:lnSpc>
                <a:spcPct val="100000"/>
              </a:lnSpc>
              <a:spcBef>
                <a:spcPts val="0"/>
              </a:spcBef>
              <a:buFontTx/>
              <a:buNone/>
              <a:defRPr sz="3600" b="1" baseline="0">
                <a:solidFill>
                  <a:srgbClr val="FF0000"/>
                </a:solidFill>
              </a:defRPr>
            </a:lvl1pPr>
          </a:lstStyle>
          <a:p>
            <a:pPr lvl="0"/>
            <a:r>
              <a:rPr lang="de-DE"/>
              <a:t>Titel der </a:t>
            </a:r>
            <a:br>
              <a:rPr lang="de-DE"/>
            </a:br>
            <a:r>
              <a:rPr lang="de-DE"/>
              <a:t>Präsentation</a:t>
            </a:r>
            <a:endParaRPr lang="de-DE" dirty="0"/>
          </a:p>
        </p:txBody>
      </p:sp>
      <p:sp>
        <p:nvSpPr>
          <p:cNvPr id="10" name="Textplatzhalter 16"/>
          <p:cNvSpPr>
            <a:spLocks noGrp="1"/>
          </p:cNvSpPr>
          <p:nvPr>
            <p:ph type="body" sz="quarter" idx="10" hasCustomPrompt="1"/>
          </p:nvPr>
        </p:nvSpPr>
        <p:spPr>
          <a:xfrm>
            <a:off x="756000" y="4185084"/>
            <a:ext cx="4573314" cy="1511300"/>
          </a:xfrm>
          <a:prstGeom prst="rect">
            <a:avLst/>
          </a:prstGeom>
        </p:spPr>
        <p:txBody>
          <a:bodyPr lIns="0" anchor="ctr" anchorCtr="0"/>
          <a:lstStyle>
            <a:lvl1pPr marL="0" indent="0">
              <a:lnSpc>
                <a:spcPct val="120000"/>
              </a:lnSpc>
              <a:spcBef>
                <a:spcPts val="0"/>
              </a:spcBef>
              <a:spcAft>
                <a:spcPts val="2400"/>
              </a:spcAft>
              <a:buFontTx/>
              <a:buNone/>
              <a:defRPr sz="1800" b="1" baseline="0"/>
            </a:lvl1pPr>
            <a:lvl2pPr marL="0" indent="0">
              <a:buFontTx/>
              <a:buNone/>
              <a:defRPr sz="1800" b="1"/>
            </a:lvl2pPr>
            <a:lvl3pPr marL="0" indent="0">
              <a:buFontTx/>
              <a:buNone/>
              <a:defRPr sz="1800" b="1"/>
            </a:lvl3pPr>
            <a:lvl4pPr marL="0" indent="0">
              <a:buFontTx/>
              <a:buNone/>
              <a:defRPr sz="1800" b="1"/>
            </a:lvl4pPr>
            <a:lvl5pPr marL="0" indent="0">
              <a:buFontTx/>
              <a:buNone/>
              <a:defRPr sz="1800" b="1"/>
            </a:lvl5pPr>
          </a:lstStyle>
          <a:p>
            <a:pPr lvl="0"/>
            <a:r>
              <a:rPr lang="de-DE" dirty="0"/>
              <a:t>Hier können zusätzliche Informationen untergebracht werden. Drei Zeilen sind durchaus möglich.</a:t>
            </a:r>
          </a:p>
        </p:txBody>
      </p:sp>
      <p:pic>
        <p:nvPicPr>
          <p:cNvPr id="15" name="Grafik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106400" y="111600"/>
            <a:ext cx="1868400" cy="735683"/>
          </a:xfrm>
          <a:prstGeom prst="rect">
            <a:avLst/>
          </a:prstGeom>
        </p:spPr>
      </p:pic>
    </p:spTree>
    <p:extLst>
      <p:ext uri="{BB962C8B-B14F-4D97-AF65-F5344CB8AC3E}">
        <p14:creationId xmlns:p14="http://schemas.microsoft.com/office/powerpoint/2010/main" val="4096405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tartfolie ohne Bild">
    <p:spTree>
      <p:nvGrpSpPr>
        <p:cNvPr id="1" name=""/>
        <p:cNvGrpSpPr/>
        <p:nvPr/>
      </p:nvGrpSpPr>
      <p:grpSpPr>
        <a:xfrm>
          <a:off x="0" y="0"/>
          <a:ext cx="0" cy="0"/>
          <a:chOff x="0" y="0"/>
          <a:chExt cx="0" cy="0"/>
        </a:xfrm>
      </p:grpSpPr>
      <p:pic>
        <p:nvPicPr>
          <p:cNvPr id="12" name="Grafik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524195"/>
            <a:ext cx="9144000" cy="3217545"/>
          </a:xfrm>
          <a:prstGeom prst="rect">
            <a:avLst/>
          </a:prstGeom>
        </p:spPr>
      </p:pic>
      <p:sp>
        <p:nvSpPr>
          <p:cNvPr id="34" name="Textplatzhalter 33"/>
          <p:cNvSpPr>
            <a:spLocks noGrp="1"/>
          </p:cNvSpPr>
          <p:nvPr>
            <p:ph type="body" sz="quarter" idx="13" hasCustomPrompt="1"/>
          </p:nvPr>
        </p:nvSpPr>
        <p:spPr>
          <a:xfrm>
            <a:off x="756000" y="2276872"/>
            <a:ext cx="7561274" cy="936228"/>
          </a:xfrm>
          <a:prstGeom prst="rect">
            <a:avLst/>
          </a:prstGeom>
        </p:spPr>
        <p:txBody>
          <a:bodyPr lIns="0">
            <a:noAutofit/>
          </a:bodyPr>
          <a:lstStyle>
            <a:lvl1pPr marL="0" indent="0">
              <a:lnSpc>
                <a:spcPct val="100000"/>
              </a:lnSpc>
              <a:spcBef>
                <a:spcPts val="0"/>
              </a:spcBef>
              <a:buFontTx/>
              <a:buNone/>
              <a:defRPr sz="3600" b="1" baseline="0">
                <a:solidFill>
                  <a:srgbClr val="FF0000"/>
                </a:solidFill>
              </a:defRPr>
            </a:lvl1pPr>
          </a:lstStyle>
          <a:p>
            <a:pPr lvl="0"/>
            <a:r>
              <a:rPr lang="de-DE" dirty="0"/>
              <a:t>Titel der Präsentation</a:t>
            </a:r>
          </a:p>
        </p:txBody>
      </p:sp>
      <p:sp>
        <p:nvSpPr>
          <p:cNvPr id="17" name="Textplatzhalter 16"/>
          <p:cNvSpPr>
            <a:spLocks noGrp="1"/>
          </p:cNvSpPr>
          <p:nvPr>
            <p:ph type="body" sz="quarter" idx="10" hasCustomPrompt="1"/>
          </p:nvPr>
        </p:nvSpPr>
        <p:spPr>
          <a:xfrm>
            <a:off x="756000" y="4185084"/>
            <a:ext cx="4573314" cy="1511300"/>
          </a:xfrm>
          <a:prstGeom prst="rect">
            <a:avLst/>
          </a:prstGeom>
        </p:spPr>
        <p:txBody>
          <a:bodyPr lIns="0" anchor="ctr" anchorCtr="0"/>
          <a:lstStyle>
            <a:lvl1pPr marL="0" indent="0">
              <a:lnSpc>
                <a:spcPct val="120000"/>
              </a:lnSpc>
              <a:spcBef>
                <a:spcPts val="0"/>
              </a:spcBef>
              <a:spcAft>
                <a:spcPts val="2400"/>
              </a:spcAft>
              <a:buFontTx/>
              <a:buNone/>
              <a:defRPr sz="1800" b="1" baseline="0"/>
            </a:lvl1pPr>
            <a:lvl2pPr marL="0" indent="0">
              <a:buFontTx/>
              <a:buNone/>
              <a:defRPr sz="1800" b="1"/>
            </a:lvl2pPr>
            <a:lvl3pPr marL="0" indent="0">
              <a:buFontTx/>
              <a:buNone/>
              <a:defRPr sz="1800" b="1"/>
            </a:lvl3pPr>
            <a:lvl4pPr marL="0" indent="0">
              <a:buFontTx/>
              <a:buNone/>
              <a:defRPr sz="1800" b="1"/>
            </a:lvl4pPr>
            <a:lvl5pPr marL="0" indent="0">
              <a:buFontTx/>
              <a:buNone/>
              <a:defRPr sz="1800" b="1"/>
            </a:lvl5pPr>
          </a:lstStyle>
          <a:p>
            <a:pPr lvl="0"/>
            <a:r>
              <a:rPr lang="de-DE" dirty="0"/>
              <a:t>Hier können zusätzliche Informationen untergebracht werden. Drei Zeilen sind durchaus möglich.</a:t>
            </a:r>
          </a:p>
        </p:txBody>
      </p:sp>
      <p:pic>
        <p:nvPicPr>
          <p:cNvPr id="10" name="Grafik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106400" y="111600"/>
            <a:ext cx="1868400" cy="735683"/>
          </a:xfrm>
          <a:prstGeom prst="rect">
            <a:avLst/>
          </a:prstGeom>
        </p:spPr>
      </p:pic>
    </p:spTree>
    <p:extLst>
      <p:ext uri="{BB962C8B-B14F-4D97-AF65-F5344CB8AC3E}">
        <p14:creationId xmlns:p14="http://schemas.microsoft.com/office/powerpoint/2010/main" val="1035126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1-spaltig mit Überschrift">
    <p:spTree>
      <p:nvGrpSpPr>
        <p:cNvPr id="1" name=""/>
        <p:cNvGrpSpPr/>
        <p:nvPr/>
      </p:nvGrpSpPr>
      <p:grpSpPr>
        <a:xfrm>
          <a:off x="0" y="0"/>
          <a:ext cx="0" cy="0"/>
          <a:chOff x="0" y="0"/>
          <a:chExt cx="0" cy="0"/>
        </a:xfrm>
      </p:grpSpPr>
      <p:sp>
        <p:nvSpPr>
          <p:cNvPr id="4" name="Foliennummernplatzhalter 3"/>
          <p:cNvSpPr>
            <a:spLocks noGrp="1"/>
          </p:cNvSpPr>
          <p:nvPr>
            <p:ph type="sldNum" sz="quarter" idx="11"/>
          </p:nvPr>
        </p:nvSpPr>
        <p:spPr/>
        <p:txBody>
          <a:bodyPr/>
          <a:lstStyle/>
          <a:p>
            <a:fld id="{9B2D2253-2F85-404A-85AF-A094A6F488C8}" type="slidenum">
              <a:rPr lang="de-DE" smtClean="0"/>
              <a:pPr/>
              <a:t>‹Nr.›</a:t>
            </a:fld>
            <a:endParaRPr lang="de-DE"/>
          </a:p>
        </p:txBody>
      </p:sp>
      <p:sp>
        <p:nvSpPr>
          <p:cNvPr id="6" name="Textplatzhalter 5"/>
          <p:cNvSpPr>
            <a:spLocks noGrp="1"/>
          </p:cNvSpPr>
          <p:nvPr>
            <p:ph type="body" sz="quarter" idx="12"/>
          </p:nvPr>
        </p:nvSpPr>
        <p:spPr>
          <a:xfrm>
            <a:off x="756001" y="2149200"/>
            <a:ext cx="7776812" cy="4175125"/>
          </a:xfrm>
        </p:spPr>
        <p:txBody>
          <a:bodyPr>
            <a:no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Textplatzhalter 6"/>
          <p:cNvSpPr>
            <a:spLocks noGrp="1"/>
          </p:cNvSpPr>
          <p:nvPr>
            <p:ph type="body" sz="quarter" idx="14" hasCustomPrompt="1"/>
          </p:nvPr>
        </p:nvSpPr>
        <p:spPr>
          <a:xfrm>
            <a:off x="756000" y="1268413"/>
            <a:ext cx="6696000" cy="468000"/>
          </a:xfrm>
          <a:prstGeom prst="rect">
            <a:avLst/>
          </a:prstGeom>
        </p:spPr>
        <p:txBody>
          <a:bodyPr lIns="0">
            <a:noAutofit/>
          </a:bodyPr>
          <a:lstStyle>
            <a:lvl1pPr marL="0" indent="0">
              <a:lnSpc>
                <a:spcPct val="100000"/>
              </a:lnSpc>
              <a:spcBef>
                <a:spcPts val="0"/>
              </a:spcBef>
              <a:buFontTx/>
              <a:buNone/>
              <a:defRPr sz="1800" b="1" baseline="0"/>
            </a:lvl1pPr>
          </a:lstStyle>
          <a:p>
            <a:pPr lvl="0"/>
            <a:r>
              <a:rPr lang="de-DE"/>
              <a:t>Textseite mit Aufzählung – Überschrift </a:t>
            </a:r>
            <a:endParaRPr lang="de-DE" dirty="0"/>
          </a:p>
          <a:p>
            <a:pPr lvl="0"/>
            <a:r>
              <a:rPr lang="de-DE" dirty="0"/>
              <a:t>Zwei Zeilen sind möglich</a:t>
            </a:r>
          </a:p>
        </p:txBody>
      </p:sp>
      <p:sp>
        <p:nvSpPr>
          <p:cNvPr id="5" name="Textplatzhalter 4">
            <a:extLst>
              <a:ext uri="{FF2B5EF4-FFF2-40B4-BE49-F238E27FC236}">
                <a16:creationId xmlns:a16="http://schemas.microsoft.com/office/drawing/2014/main" id="{2167B0A6-8C00-453B-9E0D-C2B84538C33D}"/>
              </a:ext>
            </a:extLst>
          </p:cNvPr>
          <p:cNvSpPr>
            <a:spLocks noGrp="1"/>
          </p:cNvSpPr>
          <p:nvPr>
            <p:ph type="body" sz="quarter" idx="15"/>
          </p:nvPr>
        </p:nvSpPr>
        <p:spPr>
          <a:xfrm>
            <a:off x="431800" y="115889"/>
            <a:ext cx="6732588" cy="331211"/>
          </a:xfrm>
        </p:spPr>
        <p:txBody>
          <a:bodyPr/>
          <a:lstStyle>
            <a:lvl1pPr marL="0" indent="0">
              <a:buNone/>
              <a:defRPr lang="de-DE" sz="2000" b="1" kern="1200" smtClean="0">
                <a:solidFill>
                  <a:srgbClr val="FF0000"/>
                </a:solidFill>
                <a:latin typeface="+mj-lt"/>
                <a:ea typeface="+mj-ea"/>
                <a:cs typeface="+mj-cs"/>
              </a:defRPr>
            </a:lvl1pPr>
            <a:lvl2pPr marL="445125" indent="0">
              <a:buNone/>
              <a:defRPr/>
            </a:lvl2pPr>
            <a:lvl3pPr marL="893763" indent="0">
              <a:buNone/>
              <a:defRPr/>
            </a:lvl3pPr>
            <a:lvl4pPr marL="1254488" indent="0">
              <a:buNone/>
              <a:defRPr/>
            </a:lvl4pPr>
            <a:lvl5pPr marL="1591600" indent="0">
              <a:buNone/>
              <a:defRPr/>
            </a:lvl5pPr>
          </a:lstStyle>
          <a:p>
            <a:pPr lvl="0"/>
            <a:r>
              <a:rPr lang="de-DE"/>
              <a:t>Formatvorlagen des Textmasters bearbeiten</a:t>
            </a:r>
          </a:p>
        </p:txBody>
      </p:sp>
    </p:spTree>
    <p:extLst>
      <p:ext uri="{BB962C8B-B14F-4D97-AF65-F5344CB8AC3E}">
        <p14:creationId xmlns:p14="http://schemas.microsoft.com/office/powerpoint/2010/main" val="2685755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ext 1-spaltig mit Überschrift">
    <p:spTree>
      <p:nvGrpSpPr>
        <p:cNvPr id="1" name=""/>
        <p:cNvGrpSpPr/>
        <p:nvPr/>
      </p:nvGrpSpPr>
      <p:grpSpPr>
        <a:xfrm>
          <a:off x="0" y="0"/>
          <a:ext cx="0" cy="0"/>
          <a:chOff x="0" y="0"/>
          <a:chExt cx="0" cy="0"/>
        </a:xfrm>
      </p:grpSpPr>
      <p:sp>
        <p:nvSpPr>
          <p:cNvPr id="4" name="Foliennummernplatzhalter 3"/>
          <p:cNvSpPr>
            <a:spLocks noGrp="1"/>
          </p:cNvSpPr>
          <p:nvPr>
            <p:ph type="sldNum" sz="quarter" idx="11"/>
          </p:nvPr>
        </p:nvSpPr>
        <p:spPr/>
        <p:txBody>
          <a:bodyPr/>
          <a:lstStyle/>
          <a:p>
            <a:fld id="{9B2D2253-2F85-404A-85AF-A094A6F488C8}" type="slidenum">
              <a:rPr lang="de-DE" smtClean="0"/>
              <a:pPr/>
              <a:t>‹Nr.›</a:t>
            </a:fld>
            <a:endParaRPr lang="de-DE"/>
          </a:p>
        </p:txBody>
      </p:sp>
      <p:sp>
        <p:nvSpPr>
          <p:cNvPr id="6" name="Textplatzhalter 5"/>
          <p:cNvSpPr>
            <a:spLocks noGrp="1"/>
          </p:cNvSpPr>
          <p:nvPr>
            <p:ph type="body" sz="quarter" idx="12"/>
          </p:nvPr>
        </p:nvSpPr>
        <p:spPr>
          <a:xfrm>
            <a:off x="756000" y="2149200"/>
            <a:ext cx="7776812" cy="4175125"/>
          </a:xfrm>
        </p:spPr>
        <p:txBody>
          <a:bodyPr>
            <a:no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Textplatzhalter 6"/>
          <p:cNvSpPr>
            <a:spLocks noGrp="1"/>
          </p:cNvSpPr>
          <p:nvPr>
            <p:ph type="body" sz="quarter" idx="14" hasCustomPrompt="1"/>
          </p:nvPr>
        </p:nvSpPr>
        <p:spPr>
          <a:xfrm>
            <a:off x="756000" y="1268413"/>
            <a:ext cx="6696000" cy="468000"/>
          </a:xfrm>
          <a:prstGeom prst="rect">
            <a:avLst/>
          </a:prstGeom>
        </p:spPr>
        <p:txBody>
          <a:bodyPr lIns="0">
            <a:noAutofit/>
          </a:bodyPr>
          <a:lstStyle>
            <a:lvl1pPr marL="0" indent="0">
              <a:lnSpc>
                <a:spcPct val="100000"/>
              </a:lnSpc>
              <a:spcBef>
                <a:spcPts val="0"/>
              </a:spcBef>
              <a:buFontTx/>
              <a:buNone/>
              <a:defRPr sz="1800" b="1" baseline="0"/>
            </a:lvl1pPr>
          </a:lstStyle>
          <a:p>
            <a:pPr lvl="0"/>
            <a:r>
              <a:rPr lang="de-DE"/>
              <a:t>Textseite mit Aufzählung – Überschrift </a:t>
            </a:r>
            <a:endParaRPr lang="de-DE" dirty="0"/>
          </a:p>
          <a:p>
            <a:pPr lvl="0"/>
            <a:r>
              <a:rPr lang="de-DE" dirty="0"/>
              <a:t>Zwei Zeilen sind möglich</a:t>
            </a:r>
          </a:p>
        </p:txBody>
      </p:sp>
      <p:sp>
        <p:nvSpPr>
          <p:cNvPr id="8" name="Textplatzhalter 4">
            <a:extLst>
              <a:ext uri="{FF2B5EF4-FFF2-40B4-BE49-F238E27FC236}">
                <a16:creationId xmlns:a16="http://schemas.microsoft.com/office/drawing/2014/main" id="{39CED66F-12AE-4249-BCAB-F8F77FBA64AB}"/>
              </a:ext>
            </a:extLst>
          </p:cNvPr>
          <p:cNvSpPr>
            <a:spLocks noGrp="1"/>
          </p:cNvSpPr>
          <p:nvPr>
            <p:ph type="body" sz="quarter" idx="15"/>
          </p:nvPr>
        </p:nvSpPr>
        <p:spPr>
          <a:xfrm>
            <a:off x="431800" y="115888"/>
            <a:ext cx="6732588" cy="433387"/>
          </a:xfrm>
        </p:spPr>
        <p:txBody>
          <a:bodyPr/>
          <a:lstStyle>
            <a:lvl1pPr marL="0" indent="0">
              <a:buNone/>
              <a:defRPr lang="de-DE" sz="2000" b="1" kern="1200" smtClean="0">
                <a:solidFill>
                  <a:srgbClr val="FF0000"/>
                </a:solidFill>
                <a:latin typeface="+mj-lt"/>
                <a:ea typeface="+mj-ea"/>
                <a:cs typeface="+mj-cs"/>
              </a:defRPr>
            </a:lvl1pPr>
            <a:lvl2pPr marL="445125" indent="0">
              <a:buNone/>
              <a:defRPr/>
            </a:lvl2pPr>
            <a:lvl3pPr marL="893763" indent="0">
              <a:buNone/>
              <a:defRPr/>
            </a:lvl3pPr>
            <a:lvl4pPr marL="1254488" indent="0">
              <a:buNone/>
              <a:defRPr/>
            </a:lvl4pPr>
            <a:lvl5pPr marL="1591600" indent="0">
              <a:buNone/>
              <a:defRPr/>
            </a:lvl5pPr>
          </a:lstStyle>
          <a:p>
            <a:pPr lvl="0"/>
            <a:r>
              <a:rPr lang="de-DE"/>
              <a:t>Formatvorlagen des Textmasters bearbeiten</a:t>
            </a:r>
          </a:p>
        </p:txBody>
      </p:sp>
    </p:spTree>
    <p:extLst>
      <p:ext uri="{BB962C8B-B14F-4D97-AF65-F5344CB8AC3E}">
        <p14:creationId xmlns:p14="http://schemas.microsoft.com/office/powerpoint/2010/main" val="2369233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ext 1-spaltig mit roter Überschrift">
    <p:spTree>
      <p:nvGrpSpPr>
        <p:cNvPr id="1" name=""/>
        <p:cNvGrpSpPr/>
        <p:nvPr/>
      </p:nvGrpSpPr>
      <p:grpSpPr>
        <a:xfrm>
          <a:off x="0" y="0"/>
          <a:ext cx="0" cy="0"/>
          <a:chOff x="0" y="0"/>
          <a:chExt cx="0" cy="0"/>
        </a:xfrm>
      </p:grpSpPr>
      <p:sp>
        <p:nvSpPr>
          <p:cNvPr id="4" name="Foliennummernplatzhalter 3"/>
          <p:cNvSpPr>
            <a:spLocks noGrp="1"/>
          </p:cNvSpPr>
          <p:nvPr>
            <p:ph type="sldNum" sz="quarter" idx="11"/>
          </p:nvPr>
        </p:nvSpPr>
        <p:spPr/>
        <p:txBody>
          <a:bodyPr/>
          <a:lstStyle/>
          <a:p>
            <a:fld id="{9B2D2253-2F85-404A-85AF-A094A6F488C8}" type="slidenum">
              <a:rPr lang="de-DE" smtClean="0"/>
              <a:pPr/>
              <a:t>‹Nr.›</a:t>
            </a:fld>
            <a:endParaRPr lang="de-DE"/>
          </a:p>
        </p:txBody>
      </p:sp>
      <p:sp>
        <p:nvSpPr>
          <p:cNvPr id="6" name="Textplatzhalter 5"/>
          <p:cNvSpPr>
            <a:spLocks noGrp="1"/>
          </p:cNvSpPr>
          <p:nvPr>
            <p:ph type="body" sz="quarter" idx="12"/>
          </p:nvPr>
        </p:nvSpPr>
        <p:spPr>
          <a:xfrm>
            <a:off x="756000" y="2149200"/>
            <a:ext cx="7813675" cy="4175125"/>
          </a:xfrm>
        </p:spPr>
        <p:txBody>
          <a:bodyPr>
            <a:no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Textplatzhalter 6"/>
          <p:cNvSpPr>
            <a:spLocks noGrp="1"/>
          </p:cNvSpPr>
          <p:nvPr>
            <p:ph type="body" sz="quarter" idx="14" hasCustomPrompt="1"/>
          </p:nvPr>
        </p:nvSpPr>
        <p:spPr>
          <a:xfrm>
            <a:off x="756000" y="1268413"/>
            <a:ext cx="6696000" cy="468000"/>
          </a:xfrm>
          <a:prstGeom prst="rect">
            <a:avLst/>
          </a:prstGeom>
        </p:spPr>
        <p:txBody>
          <a:bodyPr lIns="0">
            <a:noAutofit/>
          </a:bodyPr>
          <a:lstStyle>
            <a:lvl1pPr marL="0" indent="0">
              <a:lnSpc>
                <a:spcPct val="100000"/>
              </a:lnSpc>
              <a:spcBef>
                <a:spcPts val="0"/>
              </a:spcBef>
              <a:buFontTx/>
              <a:buNone/>
              <a:defRPr sz="1800" b="1" baseline="0">
                <a:solidFill>
                  <a:srgbClr val="FF0000"/>
                </a:solidFill>
              </a:defRPr>
            </a:lvl1pPr>
          </a:lstStyle>
          <a:p>
            <a:pPr lvl="0"/>
            <a:r>
              <a:rPr lang="de-DE"/>
              <a:t>Textseite mit Aufzählung und roter Überschrift </a:t>
            </a:r>
            <a:endParaRPr lang="de-DE" dirty="0"/>
          </a:p>
        </p:txBody>
      </p:sp>
      <p:sp>
        <p:nvSpPr>
          <p:cNvPr id="8" name="Textplatzhalter 4">
            <a:extLst>
              <a:ext uri="{FF2B5EF4-FFF2-40B4-BE49-F238E27FC236}">
                <a16:creationId xmlns:a16="http://schemas.microsoft.com/office/drawing/2014/main" id="{0BCF1D51-9C35-47C3-A87F-9DE87A531803}"/>
              </a:ext>
            </a:extLst>
          </p:cNvPr>
          <p:cNvSpPr>
            <a:spLocks noGrp="1"/>
          </p:cNvSpPr>
          <p:nvPr>
            <p:ph type="body" sz="quarter" idx="15"/>
          </p:nvPr>
        </p:nvSpPr>
        <p:spPr>
          <a:xfrm>
            <a:off x="431800" y="115888"/>
            <a:ext cx="6732588" cy="433387"/>
          </a:xfrm>
        </p:spPr>
        <p:txBody>
          <a:bodyPr/>
          <a:lstStyle>
            <a:lvl1pPr marL="0" indent="0">
              <a:buNone/>
              <a:defRPr lang="de-DE" sz="2000" b="1" kern="1200" smtClean="0">
                <a:solidFill>
                  <a:srgbClr val="FF0000"/>
                </a:solidFill>
                <a:latin typeface="+mj-lt"/>
                <a:ea typeface="+mj-ea"/>
                <a:cs typeface="+mj-cs"/>
              </a:defRPr>
            </a:lvl1pPr>
            <a:lvl2pPr marL="445125" indent="0">
              <a:buNone/>
              <a:defRPr/>
            </a:lvl2pPr>
            <a:lvl3pPr marL="893763" indent="0">
              <a:buNone/>
              <a:defRPr/>
            </a:lvl3pPr>
            <a:lvl4pPr marL="1254488" indent="0">
              <a:buNone/>
              <a:defRPr/>
            </a:lvl4pPr>
            <a:lvl5pPr marL="1591600" indent="0">
              <a:buNone/>
              <a:defRPr/>
            </a:lvl5pPr>
          </a:lstStyle>
          <a:p>
            <a:pPr lvl="0"/>
            <a:r>
              <a:rPr lang="de-DE"/>
              <a:t>Formatvorlagen des Textmasters bearbeiten</a:t>
            </a:r>
          </a:p>
        </p:txBody>
      </p:sp>
    </p:spTree>
    <p:extLst>
      <p:ext uri="{BB962C8B-B14F-4D97-AF65-F5344CB8AC3E}">
        <p14:creationId xmlns:p14="http://schemas.microsoft.com/office/powerpoint/2010/main" val="1385156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2-spaltig mit Überschrift ">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a:t>Kapitel, Stichzeile oder 1-zeiliger Seitentitel</a:t>
            </a:r>
          </a:p>
        </p:txBody>
      </p:sp>
      <p:sp>
        <p:nvSpPr>
          <p:cNvPr id="4" name="Foliennummernplatzhalter 3"/>
          <p:cNvSpPr>
            <a:spLocks noGrp="1"/>
          </p:cNvSpPr>
          <p:nvPr>
            <p:ph type="sldNum" sz="quarter" idx="11"/>
          </p:nvPr>
        </p:nvSpPr>
        <p:spPr/>
        <p:txBody>
          <a:bodyPr/>
          <a:lstStyle/>
          <a:p>
            <a:fld id="{9B2D2253-2F85-404A-85AF-A094A6F488C8}" type="slidenum">
              <a:rPr lang="de-DE" smtClean="0"/>
              <a:pPr/>
              <a:t>‹Nr.›</a:t>
            </a:fld>
            <a:endParaRPr lang="de-DE"/>
          </a:p>
        </p:txBody>
      </p:sp>
      <p:sp>
        <p:nvSpPr>
          <p:cNvPr id="8" name="Textplatzhalter 6"/>
          <p:cNvSpPr>
            <a:spLocks noGrp="1"/>
          </p:cNvSpPr>
          <p:nvPr>
            <p:ph type="body" sz="quarter" idx="15" hasCustomPrompt="1"/>
          </p:nvPr>
        </p:nvSpPr>
        <p:spPr>
          <a:xfrm>
            <a:off x="756000" y="1277516"/>
            <a:ext cx="3672841" cy="753042"/>
          </a:xfrm>
          <a:prstGeom prst="rect">
            <a:avLst/>
          </a:prstGeom>
        </p:spPr>
        <p:txBody>
          <a:bodyPr lIns="0">
            <a:noAutofit/>
          </a:bodyPr>
          <a:lstStyle>
            <a:lvl1pPr marL="0" indent="0">
              <a:lnSpc>
                <a:spcPct val="100000"/>
              </a:lnSpc>
              <a:spcBef>
                <a:spcPts val="0"/>
              </a:spcBef>
              <a:buFontTx/>
              <a:buNone/>
              <a:defRPr lang="de-DE" sz="1600" b="1" kern="1200" baseline="0" dirty="0">
                <a:solidFill>
                  <a:schemeClr val="tx1"/>
                </a:solidFill>
                <a:latin typeface="+mn-lt"/>
                <a:ea typeface="+mn-ea"/>
                <a:cs typeface="+mn-cs"/>
              </a:defRPr>
            </a:lvl1pPr>
          </a:lstStyle>
          <a:p>
            <a:pPr lvl="0"/>
            <a:r>
              <a:rPr lang="de-DE"/>
              <a:t>Spaltenüberschrift</a:t>
            </a:r>
            <a:endParaRPr lang="de-DE" dirty="0"/>
          </a:p>
        </p:txBody>
      </p:sp>
      <p:sp>
        <p:nvSpPr>
          <p:cNvPr id="9" name="Textplatzhalter 6"/>
          <p:cNvSpPr>
            <a:spLocks noGrp="1"/>
          </p:cNvSpPr>
          <p:nvPr>
            <p:ph type="body" sz="quarter" idx="17" hasCustomPrompt="1"/>
          </p:nvPr>
        </p:nvSpPr>
        <p:spPr>
          <a:xfrm>
            <a:off x="4759200" y="1268413"/>
            <a:ext cx="3772863" cy="761798"/>
          </a:xfrm>
          <a:prstGeom prst="rect">
            <a:avLst/>
          </a:prstGeom>
        </p:spPr>
        <p:txBody>
          <a:bodyPr lIns="0">
            <a:noAutofit/>
          </a:bodyPr>
          <a:lstStyle>
            <a:lvl1pPr marL="0" indent="0">
              <a:lnSpc>
                <a:spcPct val="100000"/>
              </a:lnSpc>
              <a:spcBef>
                <a:spcPts val="0"/>
              </a:spcBef>
              <a:buFontTx/>
              <a:buNone/>
              <a:defRPr lang="de-DE" sz="1600" b="1" kern="1200" baseline="0" dirty="0">
                <a:solidFill>
                  <a:schemeClr val="tx1"/>
                </a:solidFill>
                <a:latin typeface="+mn-lt"/>
                <a:ea typeface="+mn-ea"/>
                <a:cs typeface="+mn-cs"/>
              </a:defRPr>
            </a:lvl1pPr>
          </a:lstStyle>
          <a:p>
            <a:pPr lvl="0"/>
            <a:r>
              <a:rPr lang="de-DE"/>
              <a:t>Spaltenüberschrift</a:t>
            </a:r>
            <a:endParaRPr lang="de-DE" dirty="0"/>
          </a:p>
          <a:p>
            <a:pPr lvl="0"/>
            <a:r>
              <a:rPr lang="de-DE" dirty="0"/>
              <a:t>Auch zweizeilig</a:t>
            </a:r>
          </a:p>
        </p:txBody>
      </p:sp>
      <p:sp>
        <p:nvSpPr>
          <p:cNvPr id="10" name="Textplatzhalter 5"/>
          <p:cNvSpPr>
            <a:spLocks noGrp="1"/>
          </p:cNvSpPr>
          <p:nvPr>
            <p:ph type="body" sz="quarter" idx="18" hasCustomPrompt="1"/>
          </p:nvPr>
        </p:nvSpPr>
        <p:spPr>
          <a:xfrm flipH="1">
            <a:off x="755999" y="2149200"/>
            <a:ext cx="3635979" cy="3419636"/>
          </a:xfrm>
        </p:spPr>
        <p:txBody>
          <a:bodyPr>
            <a:noAutofit/>
          </a:bodyPr>
          <a:lstStyle>
            <a:lvl1pPr marL="357188" marR="0" indent="-357188" algn="l" defTabSz="914400" rtl="0" eaLnBrk="1" fontAlgn="auto" latinLnBrk="0" hangingPunct="1">
              <a:lnSpc>
                <a:spcPct val="100000"/>
              </a:lnSpc>
              <a:spcBef>
                <a:spcPts val="1800"/>
              </a:spcBef>
              <a:spcAft>
                <a:spcPts val="0"/>
              </a:spcAft>
              <a:buClr>
                <a:srgbClr val="FF0000"/>
              </a:buClr>
              <a:buSzPct val="100000"/>
              <a:buFont typeface="Wingdings" panose="05000000000000000000" pitchFamily="2" charset="2"/>
              <a:buChar char="l"/>
              <a:tabLst/>
              <a:defRPr sz="1600" baseline="0"/>
            </a:lvl1pPr>
          </a:lstStyle>
          <a:p>
            <a:pPr lvl="0"/>
            <a:r>
              <a:rPr lang="de-DE"/>
              <a:t>Text für eine vergleichende Aufzählung</a:t>
            </a:r>
          </a:p>
          <a:p>
            <a:pPr marL="357188" marR="0" lvl="0" indent="-357188" algn="l" defTabSz="914400" rtl="0" eaLnBrk="1" fontAlgn="auto" latinLnBrk="0" hangingPunct="1">
              <a:lnSpc>
                <a:spcPct val="100000"/>
              </a:lnSpc>
              <a:spcBef>
                <a:spcPts val="1800"/>
              </a:spcBef>
              <a:spcAft>
                <a:spcPts val="0"/>
              </a:spcAft>
              <a:buClr>
                <a:srgbClr val="FF0000"/>
              </a:buClr>
              <a:buSzPct val="100000"/>
              <a:buFont typeface="Wingdings" panose="05000000000000000000" pitchFamily="2" charset="2"/>
              <a:buChar char="l"/>
              <a:tabLst/>
              <a:defRPr/>
            </a:pPr>
            <a:r>
              <a:rPr lang="de-DE"/>
              <a:t>Text für eine vergleichende Aufzählung</a:t>
            </a:r>
          </a:p>
          <a:p>
            <a:pPr marL="357188" marR="0" lvl="0" indent="-357188" algn="l" defTabSz="914400" rtl="0" eaLnBrk="1" fontAlgn="auto" latinLnBrk="0" hangingPunct="1">
              <a:lnSpc>
                <a:spcPct val="100000"/>
              </a:lnSpc>
              <a:spcBef>
                <a:spcPts val="1800"/>
              </a:spcBef>
              <a:spcAft>
                <a:spcPts val="0"/>
              </a:spcAft>
              <a:buClr>
                <a:srgbClr val="FF0000"/>
              </a:buClr>
              <a:buSzPct val="100000"/>
              <a:buFont typeface="Wingdings" panose="05000000000000000000" pitchFamily="2" charset="2"/>
              <a:buChar char="l"/>
              <a:tabLst/>
              <a:defRPr/>
            </a:pPr>
            <a:r>
              <a:rPr lang="de-DE"/>
              <a:t>Text für eine vergleichende Aufzählung</a:t>
            </a:r>
          </a:p>
          <a:p>
            <a:pPr lvl="0"/>
            <a:endParaRPr lang="de-DE"/>
          </a:p>
        </p:txBody>
      </p:sp>
      <p:sp>
        <p:nvSpPr>
          <p:cNvPr id="11" name="Textplatzhalter 5"/>
          <p:cNvSpPr>
            <a:spLocks noGrp="1"/>
          </p:cNvSpPr>
          <p:nvPr>
            <p:ph type="body" sz="quarter" idx="19" hasCustomPrompt="1"/>
          </p:nvPr>
        </p:nvSpPr>
        <p:spPr>
          <a:xfrm flipH="1">
            <a:off x="4759950" y="2133600"/>
            <a:ext cx="3672841" cy="3419636"/>
          </a:xfrm>
        </p:spPr>
        <p:txBody>
          <a:bodyPr>
            <a:noAutofit/>
          </a:bodyPr>
          <a:lstStyle>
            <a:lvl1pPr marL="357188" marR="0" indent="-357188" algn="l" defTabSz="914400" rtl="0" eaLnBrk="1" fontAlgn="auto" latinLnBrk="0" hangingPunct="1">
              <a:lnSpc>
                <a:spcPct val="100000"/>
              </a:lnSpc>
              <a:spcBef>
                <a:spcPts val="1800"/>
              </a:spcBef>
              <a:spcAft>
                <a:spcPts val="0"/>
              </a:spcAft>
              <a:buClr>
                <a:srgbClr val="FF0000"/>
              </a:buClr>
              <a:buSzPct val="100000"/>
              <a:buFont typeface="Wingdings" panose="05000000000000000000" pitchFamily="2" charset="2"/>
              <a:buChar char="l"/>
              <a:tabLst/>
              <a:defRPr sz="1600" baseline="0"/>
            </a:lvl1pPr>
          </a:lstStyle>
          <a:p>
            <a:pPr marL="357188" marR="0" lvl="0" indent="-357188" algn="l" defTabSz="914400" rtl="0" eaLnBrk="1" fontAlgn="auto" latinLnBrk="0" hangingPunct="1">
              <a:lnSpc>
                <a:spcPct val="100000"/>
              </a:lnSpc>
              <a:spcBef>
                <a:spcPts val="1800"/>
              </a:spcBef>
              <a:spcAft>
                <a:spcPts val="0"/>
              </a:spcAft>
              <a:buClr>
                <a:srgbClr val="FF0000"/>
              </a:buClr>
              <a:buSzPct val="100000"/>
              <a:buFont typeface="Wingdings" panose="05000000000000000000" pitchFamily="2" charset="2"/>
              <a:buChar char="l"/>
              <a:tabLst/>
              <a:defRPr/>
            </a:pPr>
            <a:r>
              <a:rPr lang="de-DE"/>
              <a:t>Text für eine vergleichende Aufzählung</a:t>
            </a:r>
          </a:p>
          <a:p>
            <a:pPr marL="357188" marR="0" lvl="0" indent="-357188" algn="l" defTabSz="914400" rtl="0" eaLnBrk="1" fontAlgn="auto" latinLnBrk="0" hangingPunct="1">
              <a:lnSpc>
                <a:spcPct val="100000"/>
              </a:lnSpc>
              <a:spcBef>
                <a:spcPts val="1800"/>
              </a:spcBef>
              <a:spcAft>
                <a:spcPts val="0"/>
              </a:spcAft>
              <a:buClr>
                <a:srgbClr val="FF0000"/>
              </a:buClr>
              <a:buSzPct val="100000"/>
              <a:buFont typeface="Wingdings" panose="05000000000000000000" pitchFamily="2" charset="2"/>
              <a:buChar char="l"/>
              <a:tabLst/>
              <a:defRPr/>
            </a:pPr>
            <a:r>
              <a:rPr lang="de-DE"/>
              <a:t>Text für eine vergleichende Aufzählung</a:t>
            </a:r>
          </a:p>
          <a:p>
            <a:pPr marL="357188" marR="0" lvl="0" indent="-357188" algn="l" defTabSz="914400" rtl="0" eaLnBrk="1" fontAlgn="auto" latinLnBrk="0" hangingPunct="1">
              <a:lnSpc>
                <a:spcPct val="100000"/>
              </a:lnSpc>
              <a:spcBef>
                <a:spcPts val="1800"/>
              </a:spcBef>
              <a:spcAft>
                <a:spcPts val="0"/>
              </a:spcAft>
              <a:buClr>
                <a:srgbClr val="FF0000"/>
              </a:buClr>
              <a:buSzPct val="100000"/>
              <a:buFont typeface="Wingdings" panose="05000000000000000000" pitchFamily="2" charset="2"/>
              <a:buChar char="l"/>
              <a:tabLst/>
              <a:defRPr/>
            </a:pPr>
            <a:r>
              <a:rPr lang="de-DE"/>
              <a:t>Text für eine vergleichende Aufzählung</a:t>
            </a:r>
          </a:p>
          <a:p>
            <a:pPr marL="357188" marR="0" lvl="0" indent="-357188" algn="l" defTabSz="914400" rtl="0" eaLnBrk="1" fontAlgn="auto" latinLnBrk="0" hangingPunct="1">
              <a:lnSpc>
                <a:spcPct val="100000"/>
              </a:lnSpc>
              <a:spcBef>
                <a:spcPts val="1800"/>
              </a:spcBef>
              <a:spcAft>
                <a:spcPts val="0"/>
              </a:spcAft>
              <a:buClr>
                <a:srgbClr val="FF0000"/>
              </a:buClr>
              <a:buSzPct val="100000"/>
              <a:buFont typeface="Wingdings" panose="05000000000000000000" pitchFamily="2" charset="2"/>
              <a:buChar char="l"/>
              <a:tabLst/>
              <a:defRPr/>
            </a:pPr>
            <a:endParaRPr lang="de-DE"/>
          </a:p>
        </p:txBody>
      </p:sp>
    </p:spTree>
    <p:extLst>
      <p:ext uri="{BB962C8B-B14F-4D97-AF65-F5344CB8AC3E}">
        <p14:creationId xmlns:p14="http://schemas.microsoft.com/office/powerpoint/2010/main" val="3280044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pos="2767" userDrawn="1">
          <p15:clr>
            <a:srgbClr val="FBAE40"/>
          </p15:clr>
        </p15:guide>
        <p15:guide id="2" pos="288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3-spaltig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a:t>Kapitel, Stichzeile oder 1-zeiliger Seitentitel</a:t>
            </a:r>
          </a:p>
        </p:txBody>
      </p:sp>
      <p:sp>
        <p:nvSpPr>
          <p:cNvPr id="4" name="Foliennummernplatzhalter 3"/>
          <p:cNvSpPr>
            <a:spLocks noGrp="1"/>
          </p:cNvSpPr>
          <p:nvPr>
            <p:ph type="sldNum" sz="quarter" idx="11"/>
          </p:nvPr>
        </p:nvSpPr>
        <p:spPr/>
        <p:txBody>
          <a:bodyPr/>
          <a:lstStyle/>
          <a:p>
            <a:fld id="{9B2D2253-2F85-404A-85AF-A094A6F488C8}" type="slidenum">
              <a:rPr lang="de-DE" smtClean="0"/>
              <a:pPr/>
              <a:t>‹Nr.›</a:t>
            </a:fld>
            <a:endParaRPr lang="de-DE"/>
          </a:p>
        </p:txBody>
      </p:sp>
      <p:sp>
        <p:nvSpPr>
          <p:cNvPr id="7" name="Textplatzhalter 6"/>
          <p:cNvSpPr>
            <a:spLocks noGrp="1"/>
          </p:cNvSpPr>
          <p:nvPr>
            <p:ph type="body" sz="quarter" idx="14" hasCustomPrompt="1"/>
          </p:nvPr>
        </p:nvSpPr>
        <p:spPr>
          <a:xfrm>
            <a:off x="756000" y="1268413"/>
            <a:ext cx="6696000" cy="468000"/>
          </a:xfrm>
          <a:prstGeom prst="rect">
            <a:avLst/>
          </a:prstGeom>
        </p:spPr>
        <p:txBody>
          <a:bodyPr lIns="0">
            <a:noAutofit/>
          </a:bodyPr>
          <a:lstStyle>
            <a:lvl1pPr marL="0" indent="0">
              <a:lnSpc>
                <a:spcPct val="100000"/>
              </a:lnSpc>
              <a:spcBef>
                <a:spcPts val="0"/>
              </a:spcBef>
              <a:buFontTx/>
              <a:buNone/>
              <a:defRPr sz="1800" b="1" baseline="0"/>
            </a:lvl1pPr>
          </a:lstStyle>
          <a:p>
            <a:pPr lvl="0"/>
            <a:r>
              <a:rPr lang="de-DE"/>
              <a:t>3-spaltiger Text mit Überschrift</a:t>
            </a:r>
            <a:endParaRPr lang="de-DE" dirty="0"/>
          </a:p>
        </p:txBody>
      </p:sp>
      <p:sp>
        <p:nvSpPr>
          <p:cNvPr id="6" name="Textplatzhalter 5"/>
          <p:cNvSpPr>
            <a:spLocks noGrp="1"/>
          </p:cNvSpPr>
          <p:nvPr>
            <p:ph type="body" sz="quarter" idx="15" hasCustomPrompt="1"/>
          </p:nvPr>
        </p:nvSpPr>
        <p:spPr>
          <a:xfrm>
            <a:off x="755650" y="2149200"/>
            <a:ext cx="7777163" cy="3296024"/>
          </a:xfrm>
        </p:spPr>
        <p:txBody>
          <a:bodyPr numCol="3" spcCol="180000">
            <a:noAutofit/>
          </a:bodyPr>
          <a:lstStyle>
            <a:lvl1pPr marL="0" marR="0" indent="0" algn="l" defTabSz="914400" rtl="0" eaLnBrk="1" fontAlgn="auto" latinLnBrk="0" hangingPunct="1">
              <a:lnSpc>
                <a:spcPct val="125000"/>
              </a:lnSpc>
              <a:spcBef>
                <a:spcPts val="1800"/>
              </a:spcBef>
              <a:spcAft>
                <a:spcPts val="0"/>
              </a:spcAft>
              <a:buClr>
                <a:srgbClr val="FF0000"/>
              </a:buClr>
              <a:buSzPct val="120000"/>
              <a:buFont typeface="Wingdings" panose="05000000000000000000" pitchFamily="2" charset="2"/>
              <a:buNone/>
              <a:tabLst/>
              <a:defRPr sz="1400" baseline="0"/>
            </a:lvl1pPr>
          </a:lstStyle>
          <a:p>
            <a:pPr marL="0" marR="0" lvl="0" indent="0" algn="l" defTabSz="914400" rtl="0" eaLnBrk="1" fontAlgn="auto" latinLnBrk="0" hangingPunct="1">
              <a:lnSpc>
                <a:spcPct val="125000"/>
              </a:lnSpc>
              <a:spcBef>
                <a:spcPts val="1800"/>
              </a:spcBef>
              <a:spcAft>
                <a:spcPts val="0"/>
              </a:spcAft>
              <a:buClr>
                <a:srgbClr val="FF0000"/>
              </a:buClr>
              <a:buSzPct val="120000"/>
              <a:buFont typeface="Wingdings" panose="05000000000000000000" pitchFamily="2" charset="2"/>
              <a:buNone/>
              <a:tabLst/>
              <a:defRPr/>
            </a:pPr>
            <a:r>
              <a:rPr lang="de-DE"/>
              <a:t>Dieser Text erscheint dreispaltig. Und zwar jede Zeile nacheinander. </a:t>
            </a:r>
          </a:p>
          <a:p>
            <a:pPr marL="0" marR="0" lvl="0" indent="0" algn="l" defTabSz="914400" rtl="0" eaLnBrk="1" fontAlgn="auto" latinLnBrk="0" hangingPunct="1">
              <a:lnSpc>
                <a:spcPct val="125000"/>
              </a:lnSpc>
              <a:spcBef>
                <a:spcPts val="1800"/>
              </a:spcBef>
              <a:spcAft>
                <a:spcPts val="0"/>
              </a:spcAft>
              <a:buClr>
                <a:srgbClr val="FF0000"/>
              </a:buClr>
              <a:buSzPct val="120000"/>
              <a:buFont typeface="Wingdings" panose="05000000000000000000" pitchFamily="2" charset="2"/>
              <a:buNone/>
              <a:tabLst/>
              <a:defRPr/>
            </a:pPr>
            <a:r>
              <a:rPr lang="de-DE"/>
              <a:t>Dieser Text erscheint dreispaltig. Und zwar jede Zeile nacheinander.</a:t>
            </a:r>
          </a:p>
          <a:p>
            <a:pPr marL="0" marR="0" lvl="0" indent="0" algn="l" defTabSz="914400" rtl="0" eaLnBrk="1" fontAlgn="auto" latinLnBrk="0" hangingPunct="1">
              <a:lnSpc>
                <a:spcPct val="125000"/>
              </a:lnSpc>
              <a:spcBef>
                <a:spcPts val="1800"/>
              </a:spcBef>
              <a:spcAft>
                <a:spcPts val="0"/>
              </a:spcAft>
              <a:buClr>
                <a:srgbClr val="FF0000"/>
              </a:buClr>
              <a:buSzPct val="120000"/>
              <a:buFont typeface="Wingdings" panose="05000000000000000000" pitchFamily="2" charset="2"/>
              <a:buNone/>
              <a:tabLst/>
              <a:defRPr/>
            </a:pPr>
            <a:r>
              <a:rPr lang="de-DE"/>
              <a:t>Dieser Text erscheint dreispaltig. Und zwar jede Zeile nacheinander.</a:t>
            </a:r>
          </a:p>
          <a:p>
            <a:pPr marL="0" marR="0" lvl="0" indent="0" algn="l" defTabSz="914400" rtl="0" eaLnBrk="1" fontAlgn="auto" latinLnBrk="0" hangingPunct="1">
              <a:lnSpc>
                <a:spcPct val="125000"/>
              </a:lnSpc>
              <a:spcBef>
                <a:spcPts val="1800"/>
              </a:spcBef>
              <a:spcAft>
                <a:spcPts val="0"/>
              </a:spcAft>
              <a:buClr>
                <a:srgbClr val="FF0000"/>
              </a:buClr>
              <a:buSzPct val="120000"/>
              <a:buFont typeface="Wingdings" panose="05000000000000000000" pitchFamily="2" charset="2"/>
              <a:buNone/>
              <a:tabLst/>
              <a:defRPr/>
            </a:pPr>
            <a:r>
              <a:rPr lang="de-DE"/>
              <a:t>Dieser Text erscheint dreispaltig. Und zwar jede Zeile nacheinander.</a:t>
            </a:r>
          </a:p>
          <a:p>
            <a:pPr marL="0" marR="0" lvl="0" indent="0" algn="l" defTabSz="914400" rtl="0" eaLnBrk="1" fontAlgn="auto" latinLnBrk="0" hangingPunct="1">
              <a:lnSpc>
                <a:spcPct val="125000"/>
              </a:lnSpc>
              <a:spcBef>
                <a:spcPts val="1800"/>
              </a:spcBef>
              <a:spcAft>
                <a:spcPts val="0"/>
              </a:spcAft>
              <a:buClr>
                <a:srgbClr val="FF0000"/>
              </a:buClr>
              <a:buSzPct val="120000"/>
              <a:buFont typeface="Wingdings" panose="05000000000000000000" pitchFamily="2" charset="2"/>
              <a:buNone/>
              <a:tabLst/>
              <a:defRPr/>
            </a:pPr>
            <a:r>
              <a:rPr lang="de-DE"/>
              <a:t>Dieser Text erscheint dreispaltig. Und zwar jede Zeile nacheinander.</a:t>
            </a:r>
          </a:p>
          <a:p>
            <a:pPr marL="0" marR="0" lvl="0" indent="0" algn="l" defTabSz="914400" rtl="0" eaLnBrk="1" fontAlgn="auto" latinLnBrk="0" hangingPunct="1">
              <a:lnSpc>
                <a:spcPct val="125000"/>
              </a:lnSpc>
              <a:spcBef>
                <a:spcPts val="1800"/>
              </a:spcBef>
              <a:spcAft>
                <a:spcPts val="0"/>
              </a:spcAft>
              <a:buClr>
                <a:srgbClr val="FF0000"/>
              </a:buClr>
              <a:buSzPct val="120000"/>
              <a:buFont typeface="Wingdings" panose="05000000000000000000" pitchFamily="2" charset="2"/>
              <a:buNone/>
              <a:tabLst/>
              <a:defRPr/>
            </a:pPr>
            <a:r>
              <a:rPr lang="de-DE"/>
              <a:t>Dieser Text erscheint dreispaltig. Und zwar jede Zeile nacheinander.</a:t>
            </a:r>
          </a:p>
          <a:p>
            <a:pPr marL="0" marR="0" lvl="0" indent="0" algn="l" defTabSz="914400" rtl="0" eaLnBrk="1" fontAlgn="auto" latinLnBrk="0" hangingPunct="1">
              <a:lnSpc>
                <a:spcPct val="125000"/>
              </a:lnSpc>
              <a:spcBef>
                <a:spcPts val="1800"/>
              </a:spcBef>
              <a:spcAft>
                <a:spcPts val="0"/>
              </a:spcAft>
              <a:buClr>
                <a:srgbClr val="FF0000"/>
              </a:buClr>
              <a:buSzPct val="120000"/>
              <a:buFont typeface="Wingdings" panose="05000000000000000000" pitchFamily="2" charset="2"/>
              <a:buNone/>
              <a:tabLst/>
              <a:defRPr/>
            </a:pPr>
            <a:r>
              <a:rPr lang="de-DE"/>
              <a:t>Dieser Text erscheint dreispaltig. Und zwar jede Zeile nacheinander.</a:t>
            </a:r>
          </a:p>
          <a:p>
            <a:pPr lvl="0"/>
            <a:endParaRPr lang="de-DE"/>
          </a:p>
        </p:txBody>
      </p:sp>
    </p:spTree>
    <p:extLst>
      <p:ext uri="{BB962C8B-B14F-4D97-AF65-F5344CB8AC3E}">
        <p14:creationId xmlns:p14="http://schemas.microsoft.com/office/powerpoint/2010/main" val="2176534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ild rechts und Text - 2 Spalten ">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2D2253-2F85-404A-85AF-A094A6F488C8}" type="slidenum">
              <a:rPr lang="de-DE" smtClean="0"/>
              <a:t>‹Nr.›</a:t>
            </a:fld>
            <a:endParaRPr lang="de-DE"/>
          </a:p>
        </p:txBody>
      </p:sp>
      <p:sp>
        <p:nvSpPr>
          <p:cNvPr id="10" name="Bildplatzhalter 9"/>
          <p:cNvSpPr>
            <a:spLocks noGrp="1"/>
          </p:cNvSpPr>
          <p:nvPr>
            <p:ph type="pic" sz="quarter" idx="13" hasCustomPrompt="1"/>
          </p:nvPr>
        </p:nvSpPr>
        <p:spPr>
          <a:xfrm>
            <a:off x="5292454" y="2149200"/>
            <a:ext cx="3240359" cy="4160120"/>
          </a:xfrm>
          <a:prstGeom prst="rect">
            <a:avLst/>
          </a:prstGeom>
        </p:spPr>
        <p:txBody>
          <a:bodyPr/>
          <a:lstStyle>
            <a:lvl1pPr marL="0" marR="0" indent="0" algn="l" defTabSz="914400" rtl="0" eaLnBrk="1" fontAlgn="auto" latinLnBrk="0" hangingPunct="1">
              <a:lnSpc>
                <a:spcPct val="90000"/>
              </a:lnSpc>
              <a:spcBef>
                <a:spcPts val="1000"/>
              </a:spcBef>
              <a:spcAft>
                <a:spcPts val="0"/>
              </a:spcAft>
              <a:buClr>
                <a:srgbClr val="FF0000"/>
              </a:buClr>
              <a:buSzTx/>
              <a:buFontTx/>
              <a:buNone/>
              <a:tabLst/>
              <a:defRPr sz="1800"/>
            </a:lvl1pPr>
          </a:lstStyle>
          <a:p>
            <a:pPr marL="0" marR="0" lvl="0" indent="0" algn="l" defTabSz="914400" rtl="0" eaLnBrk="1" fontAlgn="auto" latinLnBrk="0" hangingPunct="1">
              <a:lnSpc>
                <a:spcPct val="90000"/>
              </a:lnSpc>
              <a:spcBef>
                <a:spcPts val="1000"/>
              </a:spcBef>
              <a:spcAft>
                <a:spcPts val="0"/>
              </a:spcAft>
              <a:buClr>
                <a:srgbClr val="FF0000"/>
              </a:buClr>
              <a:buSzTx/>
              <a:buFontTx/>
              <a:buNone/>
              <a:tabLst/>
              <a:defRPr/>
            </a:pPr>
            <a:r>
              <a:rPr lang="de-DE"/>
              <a:t>Bild einfügen? Auf das Symbol in</a:t>
            </a:r>
            <a:r>
              <a:rPr lang="de-DE" baseline="0"/>
              <a:t> der Mitte </a:t>
            </a:r>
            <a:r>
              <a:rPr lang="de-DE"/>
              <a:t>klicken!</a:t>
            </a:r>
            <a:endParaRPr lang="en-US"/>
          </a:p>
          <a:p>
            <a:endParaRPr lang="de-DE"/>
          </a:p>
        </p:txBody>
      </p:sp>
      <p:sp>
        <p:nvSpPr>
          <p:cNvPr id="8" name="Textplatzhalter 6"/>
          <p:cNvSpPr>
            <a:spLocks noGrp="1"/>
          </p:cNvSpPr>
          <p:nvPr>
            <p:ph type="body" sz="quarter" idx="15" hasCustomPrompt="1"/>
          </p:nvPr>
        </p:nvSpPr>
        <p:spPr>
          <a:xfrm>
            <a:off x="756000" y="1268413"/>
            <a:ext cx="7813301" cy="576262"/>
          </a:xfrm>
          <a:prstGeom prst="rect">
            <a:avLst/>
          </a:prstGeom>
        </p:spPr>
        <p:txBody>
          <a:bodyPr lIns="0">
            <a:noAutofit/>
          </a:bodyPr>
          <a:lstStyle>
            <a:lvl1pPr marL="0" indent="0">
              <a:lnSpc>
                <a:spcPct val="100000"/>
              </a:lnSpc>
              <a:spcBef>
                <a:spcPts val="0"/>
              </a:spcBef>
              <a:buFontTx/>
              <a:buNone/>
              <a:defRPr sz="1800" b="1" baseline="0"/>
            </a:lvl1pPr>
          </a:lstStyle>
          <a:p>
            <a:pPr lvl="0"/>
            <a:r>
              <a:rPr lang="de-DE"/>
              <a:t>Aufzählung mit Foto rechts – Überschrift hier </a:t>
            </a:r>
            <a:endParaRPr lang="de-DE" dirty="0"/>
          </a:p>
        </p:txBody>
      </p:sp>
      <p:sp>
        <p:nvSpPr>
          <p:cNvPr id="9" name="Footer Placeholder 4"/>
          <p:cNvSpPr>
            <a:spLocks noGrp="1"/>
          </p:cNvSpPr>
          <p:nvPr>
            <p:ph type="ftr" sz="quarter" idx="3"/>
          </p:nvPr>
        </p:nvSpPr>
        <p:spPr>
          <a:xfrm>
            <a:off x="1620216" y="6518185"/>
            <a:ext cx="3501777" cy="151175"/>
          </a:xfrm>
          <a:prstGeom prst="rect">
            <a:avLst/>
          </a:prstGeom>
        </p:spPr>
        <p:txBody>
          <a:bodyPr vert="horz" lIns="72000" tIns="45720" rIns="91440" bIns="45720" rtlCol="0" anchor="ctr"/>
          <a:lstStyle>
            <a:lvl1pPr algn="l">
              <a:defRPr sz="900" b="0">
                <a:solidFill>
                  <a:schemeClr val="tx1">
                    <a:tint val="75000"/>
                  </a:schemeClr>
                </a:solidFill>
              </a:defRPr>
            </a:lvl1pPr>
          </a:lstStyle>
          <a:p>
            <a:r>
              <a:rPr lang="de-DE"/>
              <a:t>Thema eintragen &gt;Einfügen &gt;Kopf- und Fußzeile</a:t>
            </a:r>
          </a:p>
        </p:txBody>
      </p:sp>
      <p:sp>
        <p:nvSpPr>
          <p:cNvPr id="2" name="Titel 1"/>
          <p:cNvSpPr>
            <a:spLocks noGrp="1"/>
          </p:cNvSpPr>
          <p:nvPr>
            <p:ph type="title" hasCustomPrompt="1"/>
          </p:nvPr>
        </p:nvSpPr>
        <p:spPr/>
        <p:txBody>
          <a:bodyPr/>
          <a:lstStyle>
            <a:lvl1pPr>
              <a:defRPr/>
            </a:lvl1pPr>
          </a:lstStyle>
          <a:p>
            <a:r>
              <a:rPr lang="de-DE"/>
              <a:t>Kapitel, Stichzeile oder 1-zeiliger Seitentitel</a:t>
            </a:r>
            <a:endParaRPr lang="de-DE" dirty="0"/>
          </a:p>
        </p:txBody>
      </p:sp>
      <p:sp>
        <p:nvSpPr>
          <p:cNvPr id="12" name="Textplatzhalter 2"/>
          <p:cNvSpPr>
            <a:spLocks noGrp="1"/>
          </p:cNvSpPr>
          <p:nvPr>
            <p:ph idx="1" hasCustomPrompt="1"/>
          </p:nvPr>
        </p:nvSpPr>
        <p:spPr>
          <a:xfrm>
            <a:off x="756000" y="2149200"/>
            <a:ext cx="4176787" cy="4176464"/>
          </a:xfrm>
          <a:prstGeom prst="rect">
            <a:avLst/>
          </a:prstGeom>
        </p:spPr>
        <p:txBody>
          <a:bodyPr vert="horz" lIns="0" tIns="0" rIns="91440" bIns="45720" rtlCol="0">
            <a:normAutofit/>
          </a:bodyPr>
          <a:lstStyle>
            <a:lvl1pPr>
              <a:lnSpc>
                <a:spcPct val="100000"/>
              </a:lnSpc>
              <a:defRPr/>
            </a:lvl1pPr>
            <a:lvl2pPr>
              <a:lnSpc>
                <a:spcPct val="100000"/>
              </a:lnSpc>
              <a:defRPr/>
            </a:lvl2pPr>
          </a:lstStyle>
          <a:p>
            <a:pPr lvl="0"/>
            <a:r>
              <a:rPr lang="de-DE"/>
              <a:t>Erste Ebene </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86273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 links und Tex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2D2253-2F85-404A-85AF-A094A6F488C8}" type="slidenum">
              <a:rPr lang="de-DE" smtClean="0"/>
              <a:t>‹Nr.›</a:t>
            </a:fld>
            <a:endParaRPr lang="de-DE"/>
          </a:p>
        </p:txBody>
      </p:sp>
      <p:sp>
        <p:nvSpPr>
          <p:cNvPr id="10" name="Bildplatzhalter 9"/>
          <p:cNvSpPr>
            <a:spLocks noGrp="1"/>
          </p:cNvSpPr>
          <p:nvPr>
            <p:ph type="pic" sz="quarter" idx="13" hasCustomPrompt="1"/>
          </p:nvPr>
        </p:nvSpPr>
        <p:spPr>
          <a:xfrm>
            <a:off x="756000" y="2149200"/>
            <a:ext cx="3059916" cy="4005292"/>
          </a:xfrm>
          <a:prstGeom prst="rect">
            <a:avLst/>
          </a:prstGeom>
        </p:spPr>
        <p:txBody>
          <a:bodyPr/>
          <a:lstStyle>
            <a:lvl1pPr marL="0" marR="0" indent="0" algn="l" defTabSz="914400" rtl="0" eaLnBrk="1" fontAlgn="auto" latinLnBrk="0" hangingPunct="1">
              <a:lnSpc>
                <a:spcPct val="90000"/>
              </a:lnSpc>
              <a:spcBef>
                <a:spcPts val="1000"/>
              </a:spcBef>
              <a:spcAft>
                <a:spcPts val="0"/>
              </a:spcAft>
              <a:buClr>
                <a:srgbClr val="FF0000"/>
              </a:buClr>
              <a:buSzTx/>
              <a:buFontTx/>
              <a:buNone/>
              <a:tabLst/>
              <a:defRPr sz="1800" baseline="0"/>
            </a:lvl1pPr>
          </a:lstStyle>
          <a:p>
            <a:pPr marL="0" marR="0" lvl="0" indent="0" algn="l" defTabSz="914400" rtl="0" eaLnBrk="1" fontAlgn="auto" latinLnBrk="0" hangingPunct="1">
              <a:lnSpc>
                <a:spcPct val="90000"/>
              </a:lnSpc>
              <a:spcBef>
                <a:spcPts val="1000"/>
              </a:spcBef>
              <a:spcAft>
                <a:spcPts val="0"/>
              </a:spcAft>
              <a:buClr>
                <a:srgbClr val="FF0000"/>
              </a:buClr>
              <a:buSzTx/>
              <a:buFontTx/>
              <a:buNone/>
              <a:tabLst/>
              <a:defRPr/>
            </a:pPr>
            <a:r>
              <a:rPr kumimoji="0" lang="de-DE" sz="1800" b="0" i="0" u="none" strike="noStrike" kern="1200" cap="none" spc="0" normalizeH="0" baseline="0" noProof="0">
                <a:ln>
                  <a:noFill/>
                </a:ln>
                <a:solidFill>
                  <a:srgbClr val="000000"/>
                </a:solidFill>
                <a:effectLst/>
                <a:uLnTx/>
                <a:uFillTx/>
                <a:latin typeface="+mn-lt"/>
                <a:ea typeface="+mn-ea"/>
                <a:cs typeface="+mn-cs"/>
              </a:rPr>
              <a:t>Bild einfügen? Auf das Symbol in der Mitte klicken!</a:t>
            </a:r>
            <a:endParaRPr kumimoji="0" lang="en-US" sz="1800" b="0" i="0" u="none" strike="noStrike" kern="1200" cap="none" spc="0" normalizeH="0" baseline="0" noProof="0">
              <a:ln>
                <a:noFill/>
              </a:ln>
              <a:solidFill>
                <a:srgbClr val="000000"/>
              </a:solidFill>
              <a:effectLst/>
              <a:uLnTx/>
              <a:uFillTx/>
              <a:latin typeface="+mn-lt"/>
              <a:ea typeface="+mn-ea"/>
              <a:cs typeface="+mn-cs"/>
            </a:endParaRPr>
          </a:p>
          <a:p>
            <a:endParaRPr lang="de-DE"/>
          </a:p>
        </p:txBody>
      </p:sp>
      <p:sp>
        <p:nvSpPr>
          <p:cNvPr id="8" name="Textplatzhalter 6"/>
          <p:cNvSpPr>
            <a:spLocks noGrp="1"/>
          </p:cNvSpPr>
          <p:nvPr>
            <p:ph type="body" sz="quarter" idx="15" hasCustomPrompt="1"/>
          </p:nvPr>
        </p:nvSpPr>
        <p:spPr>
          <a:xfrm>
            <a:off x="756000" y="1268413"/>
            <a:ext cx="7813301" cy="576262"/>
          </a:xfrm>
          <a:prstGeom prst="rect">
            <a:avLst/>
          </a:prstGeom>
        </p:spPr>
        <p:txBody>
          <a:bodyPr lIns="0">
            <a:noAutofit/>
          </a:bodyPr>
          <a:lstStyle>
            <a:lvl1pPr marL="0" indent="0">
              <a:lnSpc>
                <a:spcPct val="100000"/>
              </a:lnSpc>
              <a:spcBef>
                <a:spcPts val="0"/>
              </a:spcBef>
              <a:buFontTx/>
              <a:buNone/>
              <a:defRPr sz="1800" b="1"/>
            </a:lvl1pPr>
          </a:lstStyle>
          <a:p>
            <a:pPr lvl="0"/>
            <a:r>
              <a:rPr lang="de-DE"/>
              <a:t>Aufzählung mit Foto links – Überschrift hier</a:t>
            </a:r>
          </a:p>
        </p:txBody>
      </p:sp>
      <p:sp>
        <p:nvSpPr>
          <p:cNvPr id="12" name="Titel 1"/>
          <p:cNvSpPr>
            <a:spLocks noGrp="1"/>
          </p:cNvSpPr>
          <p:nvPr>
            <p:ph type="title" hasCustomPrompt="1"/>
          </p:nvPr>
        </p:nvSpPr>
        <p:spPr>
          <a:xfrm>
            <a:off x="431540" y="122400"/>
            <a:ext cx="6697178" cy="468313"/>
          </a:xfrm>
        </p:spPr>
        <p:txBody>
          <a:bodyPr/>
          <a:lstStyle>
            <a:lvl1pPr>
              <a:defRPr baseline="0"/>
            </a:lvl1pPr>
          </a:lstStyle>
          <a:p>
            <a:r>
              <a:rPr lang="de-DE" dirty="0"/>
              <a:t>Kapitel, Stichzeile oder 1-zeiliger Seitentitel</a:t>
            </a:r>
          </a:p>
        </p:txBody>
      </p:sp>
      <p:sp>
        <p:nvSpPr>
          <p:cNvPr id="13" name="Textplatzhalter 2"/>
          <p:cNvSpPr>
            <a:spLocks noGrp="1"/>
          </p:cNvSpPr>
          <p:nvPr>
            <p:ph idx="1" hasCustomPrompt="1"/>
          </p:nvPr>
        </p:nvSpPr>
        <p:spPr>
          <a:xfrm>
            <a:off x="4175956" y="2132856"/>
            <a:ext cx="4355726" cy="4006036"/>
          </a:xfrm>
          <a:prstGeom prst="rect">
            <a:avLst/>
          </a:prstGeom>
        </p:spPr>
        <p:txBody>
          <a:bodyPr vert="horz" lIns="0" tIns="0" rIns="91440" bIns="45720" rtlCol="0">
            <a:normAutofit/>
          </a:bodyPr>
          <a:lstStyle>
            <a:lvl1pPr>
              <a:lnSpc>
                <a:spcPct val="100000"/>
              </a:lnSpc>
              <a:defRPr/>
            </a:lvl1pPr>
            <a:lvl2pPr>
              <a:lnSpc>
                <a:spcPct val="100000"/>
              </a:lnSpc>
              <a:defRPr/>
            </a:lvl2pPr>
          </a:lstStyle>
          <a:p>
            <a:pPr lvl="0"/>
            <a:r>
              <a:rPr lang="de-DE"/>
              <a:t>Erste Ebene </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32713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pos="263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d ganzseitig mit Einklinker">
    <p:spTree>
      <p:nvGrpSpPr>
        <p:cNvPr id="1" name=""/>
        <p:cNvGrpSpPr/>
        <p:nvPr/>
      </p:nvGrpSpPr>
      <p:grpSpPr>
        <a:xfrm>
          <a:off x="0" y="0"/>
          <a:ext cx="0" cy="0"/>
          <a:chOff x="0" y="0"/>
          <a:chExt cx="0" cy="0"/>
        </a:xfrm>
      </p:grpSpPr>
      <p:sp>
        <p:nvSpPr>
          <p:cNvPr id="6" name="Bildplatzhalter 5"/>
          <p:cNvSpPr>
            <a:spLocks noGrp="1"/>
          </p:cNvSpPr>
          <p:nvPr>
            <p:ph type="pic" sz="quarter" idx="18"/>
          </p:nvPr>
        </p:nvSpPr>
        <p:spPr>
          <a:xfrm>
            <a:off x="35496" y="673926"/>
            <a:ext cx="9180513" cy="6200775"/>
          </a:xfrm>
        </p:spPr>
        <p:txBody>
          <a:bodyPr/>
          <a:lstStyle>
            <a:lvl1pPr marL="0" indent="0">
              <a:buNone/>
              <a:defRPr baseline="0"/>
            </a:lvl1pPr>
          </a:lstStyle>
          <a:p>
            <a:r>
              <a:rPr lang="de-DE"/>
              <a:t>Bild durch Klicken auf Symbol hinzufügen</a:t>
            </a:r>
          </a:p>
        </p:txBody>
      </p:sp>
      <p:sp>
        <p:nvSpPr>
          <p:cNvPr id="4" name="Foliennummernplatzhalter 3"/>
          <p:cNvSpPr>
            <a:spLocks noGrp="1"/>
          </p:cNvSpPr>
          <p:nvPr>
            <p:ph type="sldNum" sz="quarter" idx="11"/>
          </p:nvPr>
        </p:nvSpPr>
        <p:spPr/>
        <p:txBody>
          <a:bodyPr/>
          <a:lstStyle/>
          <a:p>
            <a:fld id="{9B2D2253-2F85-404A-85AF-A094A6F488C8}" type="slidenum">
              <a:rPr lang="de-DE" smtClean="0"/>
              <a:pPr/>
              <a:t>‹Nr.›</a:t>
            </a:fld>
            <a:endParaRPr lang="de-DE"/>
          </a:p>
        </p:txBody>
      </p:sp>
      <p:sp>
        <p:nvSpPr>
          <p:cNvPr id="12" name="Textplatzhalter 11"/>
          <p:cNvSpPr>
            <a:spLocks noGrp="1"/>
          </p:cNvSpPr>
          <p:nvPr>
            <p:ph type="body" sz="quarter" idx="16" hasCustomPrompt="1"/>
          </p:nvPr>
        </p:nvSpPr>
        <p:spPr>
          <a:xfrm>
            <a:off x="750369" y="2348880"/>
            <a:ext cx="3223820" cy="1319497"/>
          </a:xfrm>
          <a:prstGeom prst="rect">
            <a:avLst/>
          </a:prstGeom>
          <a:solidFill>
            <a:schemeClr val="bg1"/>
          </a:solidFill>
        </p:spPr>
        <p:txBody>
          <a:bodyPr lIns="90000" tIns="108000">
            <a:noAutofit/>
          </a:bodyPr>
          <a:lstStyle>
            <a:lvl1pPr marL="0" indent="0">
              <a:buFontTx/>
              <a:buNone/>
              <a:defRPr sz="1400" baseline="0"/>
            </a:lvl1pPr>
            <a:lvl2pPr marL="0" indent="0">
              <a:buFontTx/>
              <a:buNone/>
              <a:defRPr sz="1600"/>
            </a:lvl2pPr>
            <a:lvl3pPr marL="0" indent="0">
              <a:buFontTx/>
              <a:buNone/>
              <a:defRPr/>
            </a:lvl3pPr>
          </a:lstStyle>
          <a:p>
            <a:pPr lvl="0"/>
            <a:r>
              <a:rPr lang="de-DE"/>
              <a:t>Text  </a:t>
            </a:r>
            <a:endParaRPr lang="de-DE" dirty="0"/>
          </a:p>
        </p:txBody>
      </p:sp>
      <p:sp>
        <p:nvSpPr>
          <p:cNvPr id="17" name="Textplatzhalter 16"/>
          <p:cNvSpPr>
            <a:spLocks noGrp="1"/>
          </p:cNvSpPr>
          <p:nvPr>
            <p:ph type="body" sz="quarter" idx="17" hasCustomPrompt="1"/>
          </p:nvPr>
        </p:nvSpPr>
        <p:spPr>
          <a:xfrm>
            <a:off x="749935" y="1785760"/>
            <a:ext cx="3224254" cy="597040"/>
          </a:xfrm>
          <a:prstGeom prst="rect">
            <a:avLst/>
          </a:prstGeom>
          <a:solidFill>
            <a:schemeClr val="accent1"/>
          </a:solidFill>
        </p:spPr>
        <p:txBody>
          <a:bodyPr lIns="90000" tIns="90000" anchor="ctr" anchorCtr="0">
            <a:noAutofit/>
          </a:bodyPr>
          <a:lstStyle>
            <a:lvl1pPr marL="0" indent="0" algn="l">
              <a:lnSpc>
                <a:spcPct val="90000"/>
              </a:lnSpc>
              <a:spcBef>
                <a:spcPts val="0"/>
              </a:spcBef>
              <a:buNone/>
              <a:defRPr sz="1600" b="1" baseline="0">
                <a:solidFill>
                  <a:schemeClr val="bg1"/>
                </a:solidFill>
              </a:defRPr>
            </a:lvl1pPr>
          </a:lstStyle>
          <a:p>
            <a:pPr lvl="0"/>
            <a:r>
              <a:rPr lang="de-DE" dirty="0" err="1"/>
              <a:t>Textbox</a:t>
            </a:r>
            <a:r>
              <a:rPr lang="de-DE" dirty="0"/>
              <a:t> mit Überschrift für ein ganzseitiges Foto</a:t>
            </a:r>
          </a:p>
        </p:txBody>
      </p:sp>
      <p:sp>
        <p:nvSpPr>
          <p:cNvPr id="8" name="Titel 1"/>
          <p:cNvSpPr>
            <a:spLocks noGrp="1"/>
          </p:cNvSpPr>
          <p:nvPr>
            <p:ph type="title" hasCustomPrompt="1"/>
          </p:nvPr>
        </p:nvSpPr>
        <p:spPr>
          <a:xfrm>
            <a:off x="431540" y="122400"/>
            <a:ext cx="6697178" cy="468313"/>
          </a:xfrm>
        </p:spPr>
        <p:txBody>
          <a:bodyPr/>
          <a:lstStyle>
            <a:lvl1pPr>
              <a:defRPr baseline="0"/>
            </a:lvl1pPr>
          </a:lstStyle>
          <a:p>
            <a:r>
              <a:rPr lang="de-DE" dirty="0"/>
              <a:t>Kapitel, Stichzeile oder 1-zeiliger Seitentitel</a:t>
            </a:r>
          </a:p>
        </p:txBody>
      </p:sp>
      <p:sp>
        <p:nvSpPr>
          <p:cNvPr id="2" name="Textfeld 1"/>
          <p:cNvSpPr txBox="1"/>
          <p:nvPr userDrawn="1"/>
        </p:nvSpPr>
        <p:spPr>
          <a:xfrm>
            <a:off x="5184068" y="3609020"/>
            <a:ext cx="3240733" cy="590931"/>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
                <a:srgbClr val="FF0000"/>
              </a:buClr>
              <a:buSzTx/>
              <a:buFontTx/>
              <a:buNone/>
              <a:tabLst/>
              <a:defRPr/>
            </a:pPr>
            <a:r>
              <a:rPr lang="de-DE"/>
              <a:t>Bild einfügen? Auf das Symbol in</a:t>
            </a:r>
            <a:r>
              <a:rPr lang="de-DE" baseline="0"/>
              <a:t> der Mitte </a:t>
            </a:r>
            <a:r>
              <a:rPr lang="de-DE"/>
              <a:t>klicken!</a:t>
            </a:r>
            <a:endParaRPr lang="en-US"/>
          </a:p>
        </p:txBody>
      </p:sp>
    </p:spTree>
    <p:extLst>
      <p:ext uri="{BB962C8B-B14F-4D97-AF65-F5344CB8AC3E}">
        <p14:creationId xmlns:p14="http://schemas.microsoft.com/office/powerpoint/2010/main" val="4261248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ext 1-spaltig mit roter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a:t>x</a:t>
            </a:r>
            <a:endParaRPr lang="de-DE" dirty="0"/>
          </a:p>
        </p:txBody>
      </p:sp>
      <p:sp>
        <p:nvSpPr>
          <p:cNvPr id="4" name="Foliennummernplatzhalter 3"/>
          <p:cNvSpPr>
            <a:spLocks noGrp="1"/>
          </p:cNvSpPr>
          <p:nvPr>
            <p:ph type="sldNum" sz="quarter" idx="11"/>
          </p:nvPr>
        </p:nvSpPr>
        <p:spPr/>
        <p:txBody>
          <a:bodyPr/>
          <a:lstStyle/>
          <a:p>
            <a:fld id="{9B2D2253-2F85-404A-85AF-A094A6F488C8}" type="slidenum">
              <a:rPr lang="de-DE" smtClean="0"/>
              <a:pPr/>
              <a:t>‹Nr.›</a:t>
            </a:fld>
            <a:endParaRPr lang="de-DE"/>
          </a:p>
        </p:txBody>
      </p:sp>
      <p:sp>
        <p:nvSpPr>
          <p:cNvPr id="7" name="Textplatzhalter 6"/>
          <p:cNvSpPr>
            <a:spLocks noGrp="1"/>
          </p:cNvSpPr>
          <p:nvPr>
            <p:ph type="body" sz="quarter" idx="14" hasCustomPrompt="1"/>
          </p:nvPr>
        </p:nvSpPr>
        <p:spPr>
          <a:xfrm>
            <a:off x="756000" y="1268413"/>
            <a:ext cx="6696000" cy="468000"/>
          </a:xfrm>
          <a:prstGeom prst="rect">
            <a:avLst/>
          </a:prstGeom>
        </p:spPr>
        <p:txBody>
          <a:bodyPr lIns="0">
            <a:noAutofit/>
          </a:bodyPr>
          <a:lstStyle>
            <a:lvl1pPr marL="0" indent="0">
              <a:lnSpc>
                <a:spcPct val="100000"/>
              </a:lnSpc>
              <a:spcBef>
                <a:spcPts val="0"/>
              </a:spcBef>
              <a:buFontTx/>
              <a:buNone/>
              <a:defRPr sz="1800" b="1" baseline="0">
                <a:solidFill>
                  <a:schemeClr val="tx1"/>
                </a:solidFill>
              </a:defRPr>
            </a:lvl1pPr>
          </a:lstStyle>
          <a:p>
            <a:pPr lvl="0"/>
            <a:r>
              <a:rPr lang="de-DE"/>
              <a:t>Sub-Überschrift </a:t>
            </a:r>
            <a:endParaRPr lang="de-DE" dirty="0"/>
          </a:p>
        </p:txBody>
      </p:sp>
      <p:sp>
        <p:nvSpPr>
          <p:cNvPr id="8" name="Tabellenplatzhalter 5">
            <a:extLst>
              <a:ext uri="{FF2B5EF4-FFF2-40B4-BE49-F238E27FC236}">
                <a16:creationId xmlns:a16="http://schemas.microsoft.com/office/drawing/2014/main" id="{CD7F611C-E6B3-42F2-B761-0E7AE476D6C3}"/>
              </a:ext>
            </a:extLst>
          </p:cNvPr>
          <p:cNvSpPr>
            <a:spLocks noGrp="1"/>
          </p:cNvSpPr>
          <p:nvPr>
            <p:ph type="tbl" sz="quarter" idx="12" hasCustomPrompt="1"/>
          </p:nvPr>
        </p:nvSpPr>
        <p:spPr>
          <a:xfrm>
            <a:off x="756000" y="2149200"/>
            <a:ext cx="7813675" cy="3455988"/>
          </a:xfrm>
          <a:prstGeom prst="rect">
            <a:avLst/>
          </a:prstGeom>
        </p:spPr>
        <p:txBody>
          <a:bodyPr/>
          <a:lstStyle>
            <a:lvl1pPr marL="0" indent="0">
              <a:buFontTx/>
              <a:buNone/>
              <a:defRPr sz="1800" baseline="0"/>
            </a:lvl1pPr>
          </a:lstStyle>
          <a:p>
            <a:r>
              <a:rPr lang="de-DE"/>
              <a:t>Tabelle einfügen: auf das Symbol klicken</a:t>
            </a:r>
            <a:br>
              <a:rPr lang="de-DE"/>
            </a:br>
            <a:r>
              <a:rPr lang="de-DE"/>
              <a:t>Farben können danach geändert werden </a:t>
            </a:r>
          </a:p>
        </p:txBody>
      </p:sp>
    </p:spTree>
    <p:extLst>
      <p:ext uri="{BB962C8B-B14F-4D97-AF65-F5344CB8AC3E}">
        <p14:creationId xmlns:p14="http://schemas.microsoft.com/office/powerpoint/2010/main" val="2701589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elle mit Überschrift ">
    <p:spTree>
      <p:nvGrpSpPr>
        <p:cNvPr id="1" name=""/>
        <p:cNvGrpSpPr/>
        <p:nvPr/>
      </p:nvGrpSpPr>
      <p:grpSpPr>
        <a:xfrm>
          <a:off x="0" y="0"/>
          <a:ext cx="0" cy="0"/>
          <a:chOff x="0" y="0"/>
          <a:chExt cx="0" cy="0"/>
        </a:xfrm>
      </p:grpSpPr>
      <p:sp>
        <p:nvSpPr>
          <p:cNvPr id="4" name="Foliennummernplatzhalter 3"/>
          <p:cNvSpPr>
            <a:spLocks noGrp="1"/>
          </p:cNvSpPr>
          <p:nvPr>
            <p:ph type="sldNum" sz="quarter" idx="11"/>
          </p:nvPr>
        </p:nvSpPr>
        <p:spPr/>
        <p:txBody>
          <a:bodyPr/>
          <a:lstStyle/>
          <a:p>
            <a:fld id="{9B2D2253-2F85-404A-85AF-A094A6F488C8}" type="slidenum">
              <a:rPr lang="de-DE" smtClean="0"/>
              <a:pPr/>
              <a:t>‹Nr.›</a:t>
            </a:fld>
            <a:endParaRPr lang="de-DE"/>
          </a:p>
        </p:txBody>
      </p:sp>
      <p:sp>
        <p:nvSpPr>
          <p:cNvPr id="6" name="Tabellenplatzhalter 5"/>
          <p:cNvSpPr>
            <a:spLocks noGrp="1"/>
          </p:cNvSpPr>
          <p:nvPr>
            <p:ph type="tbl" sz="quarter" idx="12" hasCustomPrompt="1"/>
          </p:nvPr>
        </p:nvSpPr>
        <p:spPr>
          <a:xfrm>
            <a:off x="756000" y="2149200"/>
            <a:ext cx="7813675" cy="3455988"/>
          </a:xfrm>
          <a:prstGeom prst="rect">
            <a:avLst/>
          </a:prstGeom>
        </p:spPr>
        <p:txBody>
          <a:bodyPr/>
          <a:lstStyle>
            <a:lvl1pPr marL="0" indent="0">
              <a:buFontTx/>
              <a:buNone/>
              <a:defRPr sz="1800" baseline="0"/>
            </a:lvl1pPr>
          </a:lstStyle>
          <a:p>
            <a:r>
              <a:rPr lang="de-DE"/>
              <a:t>Tabelle einfügen: auf das Symbol klicken</a:t>
            </a:r>
            <a:br>
              <a:rPr lang="de-DE"/>
            </a:br>
            <a:r>
              <a:rPr lang="de-DE"/>
              <a:t>Farben können danach geändert werden </a:t>
            </a:r>
          </a:p>
        </p:txBody>
      </p:sp>
      <p:sp>
        <p:nvSpPr>
          <p:cNvPr id="9" name="Textplatzhalter 6"/>
          <p:cNvSpPr>
            <a:spLocks noGrp="1"/>
          </p:cNvSpPr>
          <p:nvPr>
            <p:ph type="body" sz="quarter" idx="15" hasCustomPrompt="1"/>
          </p:nvPr>
        </p:nvSpPr>
        <p:spPr>
          <a:xfrm>
            <a:off x="756000" y="1268413"/>
            <a:ext cx="6696000" cy="468000"/>
          </a:xfrm>
          <a:prstGeom prst="rect">
            <a:avLst/>
          </a:prstGeom>
        </p:spPr>
        <p:txBody>
          <a:bodyPr lIns="0">
            <a:noAutofit/>
          </a:bodyPr>
          <a:lstStyle>
            <a:lvl1pPr marL="0" indent="0">
              <a:lnSpc>
                <a:spcPct val="100000"/>
              </a:lnSpc>
              <a:spcBef>
                <a:spcPts val="0"/>
              </a:spcBef>
              <a:buFontTx/>
              <a:buNone/>
              <a:defRPr sz="1800" b="1" baseline="0"/>
            </a:lvl1pPr>
          </a:lstStyle>
          <a:p>
            <a:pPr lvl="0"/>
            <a:r>
              <a:rPr lang="de-DE"/>
              <a:t>Tabelle mit Überschrift - Zwei </a:t>
            </a:r>
            <a:r>
              <a:rPr lang="de-DE" dirty="0"/>
              <a:t>Zeilen sind möglich</a:t>
            </a:r>
          </a:p>
        </p:txBody>
      </p:sp>
    </p:spTree>
    <p:extLst>
      <p:ext uri="{BB962C8B-B14F-4D97-AF65-F5344CB8AC3E}">
        <p14:creationId xmlns:p14="http://schemas.microsoft.com/office/powerpoint/2010/main" val="92444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rei Kästen mit Text ">
    <p:spTree>
      <p:nvGrpSpPr>
        <p:cNvPr id="1" name=""/>
        <p:cNvGrpSpPr/>
        <p:nvPr/>
      </p:nvGrpSpPr>
      <p:grpSpPr>
        <a:xfrm>
          <a:off x="0" y="0"/>
          <a:ext cx="0" cy="0"/>
          <a:chOff x="0" y="0"/>
          <a:chExt cx="0" cy="0"/>
        </a:xfrm>
      </p:grpSpPr>
      <p:sp>
        <p:nvSpPr>
          <p:cNvPr id="4" name="Foliennummernplatzhalter 3"/>
          <p:cNvSpPr>
            <a:spLocks noGrp="1"/>
          </p:cNvSpPr>
          <p:nvPr>
            <p:ph type="sldNum" sz="quarter" idx="11"/>
          </p:nvPr>
        </p:nvSpPr>
        <p:spPr/>
        <p:txBody>
          <a:bodyPr/>
          <a:lstStyle/>
          <a:p>
            <a:fld id="{9B2D2253-2F85-404A-85AF-A094A6F488C8}" type="slidenum">
              <a:rPr lang="de-DE" smtClean="0"/>
              <a:pPr/>
              <a:t>‹Nr.›</a:t>
            </a:fld>
            <a:endParaRPr lang="de-DE"/>
          </a:p>
        </p:txBody>
      </p:sp>
      <p:sp>
        <p:nvSpPr>
          <p:cNvPr id="5" name="Textplatzhalter 11"/>
          <p:cNvSpPr>
            <a:spLocks noGrp="1"/>
          </p:cNvSpPr>
          <p:nvPr>
            <p:ph type="body" sz="quarter" idx="16" hasCustomPrompt="1"/>
          </p:nvPr>
        </p:nvSpPr>
        <p:spPr>
          <a:xfrm>
            <a:off x="719138" y="2149200"/>
            <a:ext cx="2448272" cy="3384438"/>
          </a:xfrm>
          <a:prstGeom prst="rect">
            <a:avLst/>
          </a:prstGeom>
          <a:solidFill>
            <a:schemeClr val="bg1">
              <a:lumMod val="95000"/>
            </a:schemeClr>
          </a:solidFill>
        </p:spPr>
        <p:txBody>
          <a:bodyPr lIns="108000" tIns="72000">
            <a:noAutofit/>
          </a:bodyPr>
          <a:lstStyle>
            <a:lvl1pPr marL="0" indent="0">
              <a:buFontTx/>
              <a:buNone/>
              <a:defRPr sz="1400" baseline="0"/>
            </a:lvl1pPr>
            <a:lvl2pPr marL="0" indent="0">
              <a:buFontTx/>
              <a:buNone/>
              <a:defRPr sz="1600"/>
            </a:lvl2pPr>
            <a:lvl3pPr marL="0" indent="0">
              <a:buFontTx/>
              <a:buNone/>
              <a:defRPr/>
            </a:lvl3pPr>
          </a:lstStyle>
          <a:p>
            <a:pPr lvl="0"/>
            <a:r>
              <a:rPr lang="de-DE" dirty="0"/>
              <a:t>Text </a:t>
            </a:r>
          </a:p>
        </p:txBody>
      </p:sp>
      <p:sp>
        <p:nvSpPr>
          <p:cNvPr id="6" name="Textplatzhalter 16"/>
          <p:cNvSpPr>
            <a:spLocks noGrp="1"/>
          </p:cNvSpPr>
          <p:nvPr>
            <p:ph type="body" sz="quarter" idx="17" hasCustomPrompt="1"/>
          </p:nvPr>
        </p:nvSpPr>
        <p:spPr>
          <a:xfrm>
            <a:off x="719138" y="2149200"/>
            <a:ext cx="2457428" cy="455046"/>
          </a:xfrm>
          <a:prstGeom prst="rect">
            <a:avLst/>
          </a:prstGeom>
          <a:solidFill>
            <a:schemeClr val="accent1"/>
          </a:solidFill>
        </p:spPr>
        <p:txBody>
          <a:bodyPr anchor="ctr" anchorCtr="0">
            <a:noAutofit/>
          </a:bodyPr>
          <a:lstStyle>
            <a:lvl1pPr marL="0" indent="0" algn="ctr">
              <a:buNone/>
              <a:defRPr sz="1400" b="1" baseline="0">
                <a:solidFill>
                  <a:schemeClr val="bg1"/>
                </a:solidFill>
              </a:defRPr>
            </a:lvl1pPr>
          </a:lstStyle>
          <a:p>
            <a:pPr lvl="0"/>
            <a:r>
              <a:rPr lang="de-DE" dirty="0"/>
              <a:t>Überschrift</a:t>
            </a:r>
          </a:p>
        </p:txBody>
      </p:sp>
      <p:sp>
        <p:nvSpPr>
          <p:cNvPr id="8" name="Textplatzhalter 11"/>
          <p:cNvSpPr>
            <a:spLocks noGrp="1"/>
          </p:cNvSpPr>
          <p:nvPr>
            <p:ph type="body" sz="quarter" idx="18" hasCustomPrompt="1"/>
          </p:nvPr>
        </p:nvSpPr>
        <p:spPr>
          <a:xfrm>
            <a:off x="3397261" y="2149200"/>
            <a:ext cx="2448272" cy="3384438"/>
          </a:xfrm>
          <a:prstGeom prst="rect">
            <a:avLst/>
          </a:prstGeom>
          <a:solidFill>
            <a:schemeClr val="bg1">
              <a:lumMod val="95000"/>
            </a:schemeClr>
          </a:solidFill>
        </p:spPr>
        <p:txBody>
          <a:bodyPr lIns="72000" tIns="72000">
            <a:noAutofit/>
          </a:bodyPr>
          <a:lstStyle>
            <a:lvl1pPr marL="0" marR="0" indent="0" algn="l" defTabSz="914400" rtl="0" eaLnBrk="1" fontAlgn="auto" latinLnBrk="0" hangingPunct="1">
              <a:lnSpc>
                <a:spcPct val="90000"/>
              </a:lnSpc>
              <a:spcBef>
                <a:spcPts val="1000"/>
              </a:spcBef>
              <a:spcAft>
                <a:spcPts val="0"/>
              </a:spcAft>
              <a:buClr>
                <a:srgbClr val="FF0000"/>
              </a:buClr>
              <a:buSzTx/>
              <a:buFontTx/>
              <a:buNone/>
              <a:tabLst/>
              <a:defRPr sz="1400" baseline="0"/>
            </a:lvl1pPr>
            <a:lvl2pPr marL="0" indent="0">
              <a:buFontTx/>
              <a:buNone/>
              <a:defRPr sz="1600"/>
            </a:lvl2pPr>
            <a:lvl3pPr marL="0" indent="0">
              <a:buFontTx/>
              <a:buNone/>
              <a:defRPr/>
            </a:lvl3pPr>
          </a:lstStyle>
          <a:p>
            <a:pPr lvl="0"/>
            <a:r>
              <a:rPr lang="de-DE" dirty="0"/>
              <a:t>Text </a:t>
            </a:r>
          </a:p>
        </p:txBody>
      </p:sp>
      <p:sp>
        <p:nvSpPr>
          <p:cNvPr id="9" name="Textplatzhalter 16"/>
          <p:cNvSpPr>
            <a:spLocks noGrp="1"/>
          </p:cNvSpPr>
          <p:nvPr>
            <p:ph type="body" sz="quarter" idx="19" hasCustomPrompt="1"/>
          </p:nvPr>
        </p:nvSpPr>
        <p:spPr>
          <a:xfrm>
            <a:off x="3397261" y="2149200"/>
            <a:ext cx="2457428" cy="455046"/>
          </a:xfrm>
          <a:prstGeom prst="rect">
            <a:avLst/>
          </a:prstGeom>
          <a:solidFill>
            <a:schemeClr val="accent2"/>
          </a:solidFill>
        </p:spPr>
        <p:txBody>
          <a:bodyPr anchor="ctr" anchorCtr="0">
            <a:noAutofit/>
          </a:bodyPr>
          <a:lstStyle>
            <a:lvl1pPr marL="0" indent="0" algn="ctr">
              <a:buNone/>
              <a:defRPr sz="1400" b="1" baseline="0">
                <a:solidFill>
                  <a:schemeClr val="bg1"/>
                </a:solidFill>
              </a:defRPr>
            </a:lvl1pPr>
          </a:lstStyle>
          <a:p>
            <a:pPr lvl="0"/>
            <a:r>
              <a:rPr lang="de-DE" dirty="0"/>
              <a:t>Überschrift</a:t>
            </a:r>
          </a:p>
        </p:txBody>
      </p:sp>
      <p:sp>
        <p:nvSpPr>
          <p:cNvPr id="10" name="Textplatzhalter 11"/>
          <p:cNvSpPr>
            <a:spLocks noGrp="1"/>
          </p:cNvSpPr>
          <p:nvPr>
            <p:ph type="body" sz="quarter" idx="20" hasCustomPrompt="1"/>
          </p:nvPr>
        </p:nvSpPr>
        <p:spPr>
          <a:xfrm>
            <a:off x="6075385" y="2149200"/>
            <a:ext cx="2448272" cy="3384438"/>
          </a:xfrm>
          <a:prstGeom prst="rect">
            <a:avLst/>
          </a:prstGeom>
          <a:solidFill>
            <a:schemeClr val="bg1">
              <a:lumMod val="95000"/>
            </a:schemeClr>
          </a:solidFill>
        </p:spPr>
        <p:txBody>
          <a:bodyPr lIns="72000" tIns="72000">
            <a:noAutofit/>
          </a:bodyPr>
          <a:lstStyle>
            <a:lvl1pPr marL="0" marR="0" indent="0" algn="l" defTabSz="914400" rtl="0" eaLnBrk="1" fontAlgn="auto" latinLnBrk="0" hangingPunct="1">
              <a:lnSpc>
                <a:spcPct val="90000"/>
              </a:lnSpc>
              <a:spcBef>
                <a:spcPts val="1000"/>
              </a:spcBef>
              <a:spcAft>
                <a:spcPts val="0"/>
              </a:spcAft>
              <a:buClr>
                <a:srgbClr val="FF0000"/>
              </a:buClr>
              <a:buSzTx/>
              <a:buFontTx/>
              <a:buNone/>
              <a:tabLst/>
              <a:defRPr sz="1400" baseline="0"/>
            </a:lvl1pPr>
            <a:lvl2pPr marL="0" indent="0">
              <a:buFontTx/>
              <a:buNone/>
              <a:defRPr sz="1600"/>
            </a:lvl2pPr>
            <a:lvl3pPr marL="0" indent="0">
              <a:buFontTx/>
              <a:buNone/>
              <a:defRPr/>
            </a:lvl3pPr>
          </a:lstStyle>
          <a:p>
            <a:pPr lvl="0"/>
            <a:r>
              <a:rPr lang="de-DE" dirty="0"/>
              <a:t>Text </a:t>
            </a:r>
          </a:p>
        </p:txBody>
      </p:sp>
      <p:sp>
        <p:nvSpPr>
          <p:cNvPr id="11" name="Textplatzhalter 16"/>
          <p:cNvSpPr>
            <a:spLocks noGrp="1"/>
          </p:cNvSpPr>
          <p:nvPr>
            <p:ph type="body" sz="quarter" idx="21" hasCustomPrompt="1"/>
          </p:nvPr>
        </p:nvSpPr>
        <p:spPr>
          <a:xfrm>
            <a:off x="6075385" y="2149200"/>
            <a:ext cx="2457428" cy="455046"/>
          </a:xfrm>
          <a:prstGeom prst="rect">
            <a:avLst/>
          </a:prstGeom>
          <a:solidFill>
            <a:schemeClr val="accent6"/>
          </a:solidFill>
        </p:spPr>
        <p:txBody>
          <a:bodyPr anchor="ctr" anchorCtr="0">
            <a:noAutofit/>
          </a:bodyPr>
          <a:lstStyle>
            <a:lvl1pPr marL="0" indent="0" algn="ctr">
              <a:buNone/>
              <a:defRPr sz="1400" b="1" baseline="0">
                <a:solidFill>
                  <a:schemeClr val="bg1"/>
                </a:solidFill>
              </a:defRPr>
            </a:lvl1pPr>
          </a:lstStyle>
          <a:p>
            <a:pPr lvl="0"/>
            <a:r>
              <a:rPr lang="de-DE" dirty="0"/>
              <a:t>Überschrift</a:t>
            </a:r>
          </a:p>
        </p:txBody>
      </p:sp>
    </p:spTree>
    <p:extLst>
      <p:ext uri="{BB962C8B-B14F-4D97-AF65-F5344CB8AC3E}">
        <p14:creationId xmlns:p14="http://schemas.microsoft.com/office/powerpoint/2010/main" val="2415606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tichworte und Erläuteru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a:t>Kapitel, Stichzeile oder 1-zeiliger Seitentitel</a:t>
            </a:r>
          </a:p>
        </p:txBody>
      </p:sp>
      <p:sp>
        <p:nvSpPr>
          <p:cNvPr id="4" name="Foliennummernplatzhalter 3"/>
          <p:cNvSpPr>
            <a:spLocks noGrp="1"/>
          </p:cNvSpPr>
          <p:nvPr>
            <p:ph type="sldNum" sz="quarter" idx="11"/>
          </p:nvPr>
        </p:nvSpPr>
        <p:spPr/>
        <p:txBody>
          <a:bodyPr/>
          <a:lstStyle/>
          <a:p>
            <a:fld id="{9B2D2253-2F85-404A-85AF-A094A6F488C8}" type="slidenum">
              <a:rPr lang="de-DE" smtClean="0"/>
              <a:pPr/>
              <a:t>‹Nr.›</a:t>
            </a:fld>
            <a:endParaRPr lang="de-DE"/>
          </a:p>
        </p:txBody>
      </p:sp>
      <p:sp>
        <p:nvSpPr>
          <p:cNvPr id="6" name="Textplatzhalter 5"/>
          <p:cNvSpPr>
            <a:spLocks noGrp="1"/>
          </p:cNvSpPr>
          <p:nvPr>
            <p:ph type="body" sz="quarter" idx="12" hasCustomPrompt="1"/>
          </p:nvPr>
        </p:nvSpPr>
        <p:spPr>
          <a:xfrm flipH="1">
            <a:off x="756000" y="2133600"/>
            <a:ext cx="2412704" cy="575320"/>
          </a:xfrm>
        </p:spPr>
        <p:txBody>
          <a:bodyPr>
            <a:noAutofit/>
          </a:bodyPr>
          <a:lstStyle>
            <a:lvl1pPr marL="0" indent="0">
              <a:buNone/>
              <a:defRPr sz="1600" b="1" baseline="0">
                <a:solidFill>
                  <a:srgbClr val="FF0000"/>
                </a:solidFill>
              </a:defRPr>
            </a:lvl1pPr>
          </a:lstStyle>
          <a:p>
            <a:pPr lvl="0"/>
            <a:r>
              <a:rPr lang="de-DE"/>
              <a:t>Stichwort</a:t>
            </a:r>
          </a:p>
          <a:p>
            <a:pPr lvl="0"/>
            <a:endParaRPr lang="de-DE"/>
          </a:p>
        </p:txBody>
      </p:sp>
      <p:sp>
        <p:nvSpPr>
          <p:cNvPr id="7" name="Textplatzhalter 5"/>
          <p:cNvSpPr>
            <a:spLocks noGrp="1"/>
          </p:cNvSpPr>
          <p:nvPr>
            <p:ph type="body" sz="quarter" idx="13" hasCustomPrompt="1"/>
          </p:nvPr>
        </p:nvSpPr>
        <p:spPr>
          <a:xfrm flipH="1">
            <a:off x="3405048" y="2133600"/>
            <a:ext cx="5112940" cy="1296144"/>
          </a:xfrm>
        </p:spPr>
        <p:txBody>
          <a:bodyPr>
            <a:noAutofit/>
          </a:bodyPr>
          <a:lstStyle>
            <a:lvl1pPr marL="0" indent="0">
              <a:buNone/>
              <a:defRPr sz="1400" baseline="0"/>
            </a:lvl1pPr>
          </a:lstStyle>
          <a:p>
            <a:pPr lvl="0"/>
            <a:r>
              <a:rPr lang="de-DE"/>
              <a:t>Inhalt zum Stichwort</a:t>
            </a:r>
          </a:p>
        </p:txBody>
      </p:sp>
      <p:sp>
        <p:nvSpPr>
          <p:cNvPr id="8" name="Textplatzhalter 6"/>
          <p:cNvSpPr>
            <a:spLocks noGrp="1"/>
          </p:cNvSpPr>
          <p:nvPr>
            <p:ph type="body" sz="quarter" idx="15" hasCustomPrompt="1"/>
          </p:nvPr>
        </p:nvSpPr>
        <p:spPr>
          <a:xfrm>
            <a:off x="756000" y="1267200"/>
            <a:ext cx="7525269" cy="753042"/>
          </a:xfrm>
          <a:prstGeom prst="rect">
            <a:avLst/>
          </a:prstGeom>
        </p:spPr>
        <p:txBody>
          <a:bodyPr lIns="0"/>
          <a:lstStyle>
            <a:lvl1pPr marL="0" indent="0">
              <a:lnSpc>
                <a:spcPct val="100000"/>
              </a:lnSpc>
              <a:spcBef>
                <a:spcPts val="0"/>
              </a:spcBef>
              <a:buFontTx/>
              <a:buNone/>
              <a:defRPr lang="de-DE" sz="1800" b="1" kern="1200" baseline="0" dirty="0">
                <a:solidFill>
                  <a:schemeClr val="tx1"/>
                </a:solidFill>
                <a:latin typeface="+mn-lt"/>
                <a:ea typeface="+mn-ea"/>
                <a:cs typeface="+mn-cs"/>
              </a:defRPr>
            </a:lvl1pPr>
          </a:lstStyle>
          <a:p>
            <a:pPr lvl="0"/>
            <a:r>
              <a:rPr lang="de-DE"/>
              <a:t>Überschrift</a:t>
            </a:r>
            <a:endParaRPr lang="de-DE" dirty="0"/>
          </a:p>
        </p:txBody>
      </p:sp>
      <p:sp>
        <p:nvSpPr>
          <p:cNvPr id="10" name="Textplatzhalter 5"/>
          <p:cNvSpPr>
            <a:spLocks noGrp="1"/>
          </p:cNvSpPr>
          <p:nvPr>
            <p:ph type="body" sz="quarter" idx="18" hasCustomPrompt="1"/>
          </p:nvPr>
        </p:nvSpPr>
        <p:spPr>
          <a:xfrm flipH="1">
            <a:off x="756000" y="3537441"/>
            <a:ext cx="2412704" cy="575320"/>
          </a:xfrm>
        </p:spPr>
        <p:txBody>
          <a:bodyPr>
            <a:noAutofit/>
          </a:bodyPr>
          <a:lstStyle>
            <a:lvl1pPr marL="0" indent="0">
              <a:buNone/>
              <a:defRPr sz="1600" b="1" baseline="0">
                <a:solidFill>
                  <a:srgbClr val="FF0000"/>
                </a:solidFill>
              </a:defRPr>
            </a:lvl1pPr>
          </a:lstStyle>
          <a:p>
            <a:pPr lvl="0"/>
            <a:r>
              <a:rPr lang="de-DE"/>
              <a:t>Stichwort</a:t>
            </a:r>
          </a:p>
          <a:p>
            <a:pPr lvl="0"/>
            <a:endParaRPr lang="de-DE"/>
          </a:p>
        </p:txBody>
      </p:sp>
      <p:sp>
        <p:nvSpPr>
          <p:cNvPr id="11" name="Textplatzhalter 5"/>
          <p:cNvSpPr>
            <a:spLocks noGrp="1"/>
          </p:cNvSpPr>
          <p:nvPr>
            <p:ph type="body" sz="quarter" idx="19" hasCustomPrompt="1"/>
          </p:nvPr>
        </p:nvSpPr>
        <p:spPr>
          <a:xfrm flipH="1">
            <a:off x="3419873" y="3537441"/>
            <a:ext cx="5112940" cy="1296144"/>
          </a:xfrm>
        </p:spPr>
        <p:txBody>
          <a:bodyPr>
            <a:noAutofit/>
          </a:bodyPr>
          <a:lstStyle>
            <a:lvl1pPr marL="0" indent="0">
              <a:buNone/>
              <a:defRPr sz="1400" baseline="0"/>
            </a:lvl1pPr>
          </a:lstStyle>
          <a:p>
            <a:pPr lvl="0"/>
            <a:r>
              <a:rPr lang="de-DE"/>
              <a:t>Inhalt zum Stichwort</a:t>
            </a:r>
          </a:p>
        </p:txBody>
      </p:sp>
      <p:sp>
        <p:nvSpPr>
          <p:cNvPr id="12" name="Textplatzhalter 5"/>
          <p:cNvSpPr>
            <a:spLocks noGrp="1"/>
          </p:cNvSpPr>
          <p:nvPr>
            <p:ph type="body" sz="quarter" idx="20" hasCustomPrompt="1"/>
          </p:nvPr>
        </p:nvSpPr>
        <p:spPr>
          <a:xfrm flipH="1">
            <a:off x="756000" y="4952278"/>
            <a:ext cx="2412704" cy="575320"/>
          </a:xfrm>
        </p:spPr>
        <p:txBody>
          <a:bodyPr>
            <a:noAutofit/>
          </a:bodyPr>
          <a:lstStyle>
            <a:lvl1pPr marL="0" indent="0">
              <a:buNone/>
              <a:defRPr sz="1600" b="1" baseline="0">
                <a:solidFill>
                  <a:srgbClr val="FF0000"/>
                </a:solidFill>
              </a:defRPr>
            </a:lvl1pPr>
          </a:lstStyle>
          <a:p>
            <a:pPr lvl="0"/>
            <a:r>
              <a:rPr lang="de-DE"/>
              <a:t>Stichwort</a:t>
            </a:r>
          </a:p>
          <a:p>
            <a:pPr lvl="0"/>
            <a:endParaRPr lang="de-DE"/>
          </a:p>
        </p:txBody>
      </p:sp>
      <p:sp>
        <p:nvSpPr>
          <p:cNvPr id="13" name="Textplatzhalter 5"/>
          <p:cNvSpPr>
            <a:spLocks noGrp="1"/>
          </p:cNvSpPr>
          <p:nvPr>
            <p:ph type="body" sz="quarter" idx="21" hasCustomPrompt="1"/>
          </p:nvPr>
        </p:nvSpPr>
        <p:spPr>
          <a:xfrm flipH="1">
            <a:off x="3405048" y="4952278"/>
            <a:ext cx="5112940" cy="1296144"/>
          </a:xfrm>
        </p:spPr>
        <p:txBody>
          <a:bodyPr>
            <a:noAutofit/>
          </a:bodyPr>
          <a:lstStyle>
            <a:lvl1pPr marL="0" indent="0">
              <a:buNone/>
              <a:defRPr sz="1400" baseline="0"/>
            </a:lvl1pPr>
          </a:lstStyle>
          <a:p>
            <a:pPr lvl="0"/>
            <a:r>
              <a:rPr lang="de-DE"/>
              <a:t>Inhalt zum Stichwort</a:t>
            </a:r>
          </a:p>
        </p:txBody>
      </p:sp>
    </p:spTree>
    <p:extLst>
      <p:ext uri="{BB962C8B-B14F-4D97-AF65-F5344CB8AC3E}">
        <p14:creationId xmlns:p14="http://schemas.microsoft.com/office/powerpoint/2010/main" val="2762438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pos="28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Zitat ganzseitig ">
    <p:spTree>
      <p:nvGrpSpPr>
        <p:cNvPr id="1" name=""/>
        <p:cNvGrpSpPr/>
        <p:nvPr/>
      </p:nvGrpSpPr>
      <p:grpSpPr>
        <a:xfrm>
          <a:off x="0" y="0"/>
          <a:ext cx="0" cy="0"/>
          <a:chOff x="0" y="0"/>
          <a:chExt cx="0" cy="0"/>
        </a:xfrm>
      </p:grpSpPr>
      <p:pic>
        <p:nvPicPr>
          <p:cNvPr id="12" name="Grafik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flipV="1">
            <a:off x="0" y="4005062"/>
            <a:ext cx="9144000" cy="2852938"/>
          </a:xfrm>
          <a:prstGeom prst="rect">
            <a:avLst/>
          </a:prstGeom>
          <a:effectLst/>
        </p:spPr>
      </p:pic>
      <p:sp>
        <p:nvSpPr>
          <p:cNvPr id="34" name="Textplatzhalter 33"/>
          <p:cNvSpPr>
            <a:spLocks noGrp="1"/>
          </p:cNvSpPr>
          <p:nvPr>
            <p:ph type="body" sz="quarter" idx="13" hasCustomPrompt="1"/>
          </p:nvPr>
        </p:nvSpPr>
        <p:spPr>
          <a:xfrm>
            <a:off x="1727684" y="1830399"/>
            <a:ext cx="5076564" cy="1836204"/>
          </a:xfrm>
          <a:prstGeom prst="rect">
            <a:avLst/>
          </a:prstGeom>
        </p:spPr>
        <p:txBody>
          <a:bodyPr lIns="0"/>
          <a:lstStyle>
            <a:lvl1pPr marL="0" indent="0">
              <a:lnSpc>
                <a:spcPct val="125000"/>
              </a:lnSpc>
              <a:spcBef>
                <a:spcPts val="0"/>
              </a:spcBef>
              <a:buFontTx/>
              <a:buNone/>
              <a:defRPr sz="2000" b="1" i="1" baseline="0">
                <a:solidFill>
                  <a:schemeClr val="tx1"/>
                </a:solidFill>
              </a:defRPr>
            </a:lvl1pPr>
          </a:lstStyle>
          <a:p>
            <a:pPr lvl="0"/>
            <a:r>
              <a:rPr lang="de-DE" dirty="0"/>
              <a:t>„Ein wichtiges Zitat kann durchaus allein auf einer Folie stehen. </a:t>
            </a:r>
            <a:br>
              <a:rPr lang="de-DE" dirty="0"/>
            </a:br>
            <a:r>
              <a:rPr lang="de-DE" dirty="0"/>
              <a:t>Ist es gefunden, muss es nur noch hier eingefügt werden.“</a:t>
            </a:r>
          </a:p>
        </p:txBody>
      </p:sp>
      <p:sp>
        <p:nvSpPr>
          <p:cNvPr id="5" name="Textplatzhalter 4"/>
          <p:cNvSpPr>
            <a:spLocks noGrp="1"/>
          </p:cNvSpPr>
          <p:nvPr>
            <p:ph type="body" sz="quarter" idx="15" hasCustomPrompt="1"/>
          </p:nvPr>
        </p:nvSpPr>
        <p:spPr>
          <a:xfrm flipH="1">
            <a:off x="3239852" y="3805855"/>
            <a:ext cx="3564396" cy="398413"/>
          </a:xfrm>
          <a:prstGeom prst="rect">
            <a:avLst/>
          </a:prstGeom>
        </p:spPr>
        <p:txBody>
          <a:bodyPr/>
          <a:lstStyle>
            <a:lvl1pPr marL="0" indent="0">
              <a:buNone/>
              <a:defRPr sz="1600" i="1" baseline="0"/>
            </a:lvl1pPr>
            <a:lvl2pPr>
              <a:defRPr/>
            </a:lvl2pPr>
            <a:lvl3pPr>
              <a:defRPr/>
            </a:lvl3pPr>
            <a:lvl4pPr>
              <a:defRPr/>
            </a:lvl4pPr>
          </a:lstStyle>
          <a:p>
            <a:pPr lvl="0"/>
            <a:r>
              <a:rPr lang="de-DE" dirty="0"/>
              <a:t>Vorname Name, Funktion und </a:t>
            </a:r>
            <a:r>
              <a:rPr lang="de-DE"/>
              <a:t>Jahr  </a:t>
            </a:r>
            <a:endParaRPr lang="de-DE" dirty="0"/>
          </a:p>
          <a:p>
            <a:pPr lvl="0"/>
            <a:endParaRPr lang="de-DE" dirty="0"/>
          </a:p>
        </p:txBody>
      </p:sp>
      <p:pic>
        <p:nvPicPr>
          <p:cNvPr id="8" name="Grafik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106400" y="111600"/>
            <a:ext cx="1868400" cy="735683"/>
          </a:xfrm>
          <a:prstGeom prst="rect">
            <a:avLst/>
          </a:prstGeom>
        </p:spPr>
      </p:pic>
    </p:spTree>
    <p:extLst>
      <p:ext uri="{BB962C8B-B14F-4D97-AF65-F5344CB8AC3E}">
        <p14:creationId xmlns:p14="http://schemas.microsoft.com/office/powerpoint/2010/main" val="2104177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1389">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Abschnittsfolie zur Strukturierung ">
    <p:spTree>
      <p:nvGrpSpPr>
        <p:cNvPr id="1" name=""/>
        <p:cNvGrpSpPr/>
        <p:nvPr/>
      </p:nvGrpSpPr>
      <p:grpSpPr>
        <a:xfrm>
          <a:off x="0" y="0"/>
          <a:ext cx="0" cy="0"/>
          <a:chOff x="0" y="0"/>
          <a:chExt cx="0" cy="0"/>
        </a:xfrm>
      </p:grpSpPr>
      <p:pic>
        <p:nvPicPr>
          <p:cNvPr id="12" name="Grafik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flipV="1">
            <a:off x="0" y="4005062"/>
            <a:ext cx="9144000" cy="2852938"/>
          </a:xfrm>
          <a:prstGeom prst="rect">
            <a:avLst/>
          </a:prstGeom>
          <a:effectLst/>
        </p:spPr>
      </p:pic>
      <p:sp>
        <p:nvSpPr>
          <p:cNvPr id="34" name="Textplatzhalter 33"/>
          <p:cNvSpPr>
            <a:spLocks noGrp="1"/>
          </p:cNvSpPr>
          <p:nvPr>
            <p:ph type="body" sz="quarter" idx="13" hasCustomPrompt="1"/>
          </p:nvPr>
        </p:nvSpPr>
        <p:spPr>
          <a:xfrm>
            <a:off x="2411760" y="2348880"/>
            <a:ext cx="5076564" cy="1836204"/>
          </a:xfrm>
          <a:prstGeom prst="rect">
            <a:avLst/>
          </a:prstGeom>
        </p:spPr>
        <p:txBody>
          <a:bodyPr lIns="0">
            <a:noAutofit/>
          </a:bodyPr>
          <a:lstStyle>
            <a:lvl1pPr marL="0" indent="0">
              <a:lnSpc>
                <a:spcPct val="100000"/>
              </a:lnSpc>
              <a:spcBef>
                <a:spcPts val="0"/>
              </a:spcBef>
              <a:buFontTx/>
              <a:buNone/>
              <a:defRPr sz="3600" b="1" baseline="0">
                <a:solidFill>
                  <a:schemeClr val="tx1"/>
                </a:solidFill>
              </a:defRPr>
            </a:lvl1pPr>
          </a:lstStyle>
          <a:p>
            <a:pPr lvl="0"/>
            <a:r>
              <a:rPr lang="de-DE" dirty="0"/>
              <a:t>Zwischentitel</a:t>
            </a:r>
            <a:r>
              <a:rPr lang="de-DE"/>
              <a:t/>
            </a:r>
            <a:br>
              <a:rPr lang="de-DE"/>
            </a:br>
            <a:r>
              <a:rPr lang="de-DE"/>
              <a:t>zur </a:t>
            </a:r>
            <a:r>
              <a:rPr lang="de-DE" dirty="0"/>
              <a:t>Strukturierung der Präsentation</a:t>
            </a:r>
          </a:p>
        </p:txBody>
      </p:sp>
      <p:sp>
        <p:nvSpPr>
          <p:cNvPr id="3" name="Textplatzhalter 2"/>
          <p:cNvSpPr>
            <a:spLocks noGrp="1"/>
          </p:cNvSpPr>
          <p:nvPr>
            <p:ph type="body" sz="quarter" idx="14" hasCustomPrompt="1"/>
          </p:nvPr>
        </p:nvSpPr>
        <p:spPr>
          <a:xfrm>
            <a:off x="652457" y="767850"/>
            <a:ext cx="1327255" cy="1440507"/>
          </a:xfrm>
          <a:prstGeom prst="rect">
            <a:avLst/>
          </a:prstGeom>
        </p:spPr>
        <p:txBody>
          <a:bodyPr lIns="0">
            <a:noAutofit/>
          </a:bodyPr>
          <a:lstStyle>
            <a:lvl1pPr marL="0" indent="0">
              <a:buFontTx/>
              <a:buNone/>
              <a:defRPr sz="9600" b="1">
                <a:solidFill>
                  <a:srgbClr val="FF0000"/>
                </a:solidFill>
                <a:latin typeface="Segoe UI" panose="020B0502040204020203" pitchFamily="34" charset="0"/>
                <a:ea typeface="Segoe UI Black" panose="020B0A02040204020203" pitchFamily="34" charset="0"/>
                <a:cs typeface="Segoe UI" panose="020B0502040204020203" pitchFamily="34" charset="0"/>
              </a:defRPr>
            </a:lvl1pPr>
          </a:lstStyle>
          <a:p>
            <a:pPr lvl="0"/>
            <a:r>
              <a:rPr lang="de-DE" dirty="0"/>
              <a:t>1</a:t>
            </a:r>
          </a:p>
        </p:txBody>
      </p:sp>
      <p:pic>
        <p:nvPicPr>
          <p:cNvPr id="8" name="Grafik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106400" y="111600"/>
            <a:ext cx="1868400" cy="735683"/>
          </a:xfrm>
          <a:prstGeom prst="rect">
            <a:avLst/>
          </a:prstGeom>
        </p:spPr>
      </p:pic>
    </p:spTree>
    <p:extLst>
      <p:ext uri="{BB962C8B-B14F-4D97-AF65-F5344CB8AC3E}">
        <p14:creationId xmlns:p14="http://schemas.microsoft.com/office/powerpoint/2010/main" val="1325636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1389">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chlussfolie und Ansprechpartner/innen">
    <p:spTree>
      <p:nvGrpSpPr>
        <p:cNvPr id="1" name=""/>
        <p:cNvGrpSpPr/>
        <p:nvPr/>
      </p:nvGrpSpPr>
      <p:grpSpPr>
        <a:xfrm>
          <a:off x="0" y="0"/>
          <a:ext cx="0" cy="0"/>
          <a:chOff x="0" y="0"/>
          <a:chExt cx="0" cy="0"/>
        </a:xfrm>
      </p:grpSpPr>
      <p:pic>
        <p:nvPicPr>
          <p:cNvPr id="12" name="Grafik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flipV="1">
            <a:off x="0" y="4005062"/>
            <a:ext cx="9144000" cy="2852938"/>
          </a:xfrm>
          <a:prstGeom prst="rect">
            <a:avLst/>
          </a:prstGeom>
          <a:effectLst/>
        </p:spPr>
      </p:pic>
      <p:pic>
        <p:nvPicPr>
          <p:cNvPr id="2" name="Grafik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3508" y="1378181"/>
            <a:ext cx="9144000" cy="2806903"/>
          </a:xfrm>
          <a:prstGeom prst="rect">
            <a:avLst/>
          </a:prstGeom>
        </p:spPr>
      </p:pic>
      <p:sp>
        <p:nvSpPr>
          <p:cNvPr id="7" name="Inhaltsplatzhalter 6"/>
          <p:cNvSpPr>
            <a:spLocks noGrp="1"/>
          </p:cNvSpPr>
          <p:nvPr>
            <p:ph sz="quarter" idx="16" hasCustomPrompt="1"/>
          </p:nvPr>
        </p:nvSpPr>
        <p:spPr>
          <a:xfrm>
            <a:off x="755650" y="5346700"/>
            <a:ext cx="7416800" cy="962025"/>
          </a:xfrm>
        </p:spPr>
        <p:txBody>
          <a:bodyPr>
            <a:normAutofit/>
          </a:bodyPr>
          <a:lstStyle>
            <a:lvl1pPr marL="0" indent="0">
              <a:buFontTx/>
              <a:buNone/>
              <a:defRPr sz="1200" baseline="0"/>
            </a:lvl1pPr>
            <a:lvl2pPr marL="445125" indent="0">
              <a:buFontTx/>
              <a:buNone/>
              <a:defRPr/>
            </a:lvl2pPr>
            <a:lvl3pPr marL="893763" indent="0">
              <a:buFontTx/>
              <a:buNone/>
              <a:defRPr/>
            </a:lvl3pPr>
            <a:lvl4pPr marL="1254488" indent="0">
              <a:buFontTx/>
              <a:buNone/>
              <a:defRPr/>
            </a:lvl4pPr>
            <a:lvl5pPr marL="1591600" indent="0">
              <a:buFontTx/>
              <a:buNone/>
              <a:defRPr/>
            </a:lvl5pPr>
          </a:lstStyle>
          <a:p>
            <a:pPr lvl="0"/>
            <a:r>
              <a:rPr lang="de-DE"/>
              <a:t>hier eintragen</a:t>
            </a:r>
          </a:p>
        </p:txBody>
      </p:sp>
      <p:sp>
        <p:nvSpPr>
          <p:cNvPr id="4" name="Textplatzhalter 3"/>
          <p:cNvSpPr>
            <a:spLocks noGrp="1"/>
          </p:cNvSpPr>
          <p:nvPr>
            <p:ph type="body" sz="quarter" idx="15" hasCustomPrompt="1"/>
          </p:nvPr>
        </p:nvSpPr>
        <p:spPr>
          <a:xfrm>
            <a:off x="753730" y="5084887"/>
            <a:ext cx="2664792" cy="262148"/>
          </a:xfrm>
        </p:spPr>
        <p:txBody>
          <a:bodyPr>
            <a:normAutofit/>
          </a:bodyPr>
          <a:lstStyle>
            <a:lvl1pPr marL="0" indent="0">
              <a:buFontTx/>
              <a:buNone/>
              <a:defRPr sz="1200" b="1"/>
            </a:lvl1pPr>
          </a:lstStyle>
          <a:p>
            <a:pPr lvl="0"/>
            <a:r>
              <a:rPr lang="de-DE"/>
              <a:t>Ansprechpartner/-innen:</a:t>
            </a:r>
          </a:p>
        </p:txBody>
      </p:sp>
      <p:pic>
        <p:nvPicPr>
          <p:cNvPr id="8"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106400" y="111600"/>
            <a:ext cx="1868400" cy="735683"/>
          </a:xfrm>
          <a:prstGeom prst="rect">
            <a:avLst/>
          </a:prstGeom>
        </p:spPr>
      </p:pic>
    </p:spTree>
    <p:extLst>
      <p:ext uri="{BB962C8B-B14F-4D97-AF65-F5344CB8AC3E}">
        <p14:creationId xmlns:p14="http://schemas.microsoft.com/office/powerpoint/2010/main" val="3509997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1389">
          <p15:clr>
            <a:srgbClr val="FBAE40"/>
          </p15:clr>
        </p15:guide>
        <p15:guide id="2" orient="horz" pos="1752" userDrawn="1">
          <p15:clr>
            <a:srgbClr val="FBAE40"/>
          </p15:clr>
        </p15:guide>
        <p15:guide id="3" orient="horz" pos="2251"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eere Folie ">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a:t>Kapitel, Stichzeile oder 1-zeiliger Seitentitel</a:t>
            </a:r>
          </a:p>
        </p:txBody>
      </p:sp>
      <p:sp>
        <p:nvSpPr>
          <p:cNvPr id="4" name="Foliennummernplatzhalter 3"/>
          <p:cNvSpPr>
            <a:spLocks noGrp="1"/>
          </p:cNvSpPr>
          <p:nvPr>
            <p:ph type="sldNum" sz="quarter" idx="11"/>
          </p:nvPr>
        </p:nvSpPr>
        <p:spPr/>
        <p:txBody>
          <a:bodyPr/>
          <a:lstStyle/>
          <a:p>
            <a:fld id="{9B2D2253-2F85-404A-85AF-A094A6F488C8}" type="slidenum">
              <a:rPr lang="de-DE" smtClean="0"/>
              <a:pPr/>
              <a:t>‹Nr.›</a:t>
            </a:fld>
            <a:endParaRPr lang="de-DE"/>
          </a:p>
        </p:txBody>
      </p:sp>
    </p:spTree>
    <p:extLst>
      <p:ext uri="{BB962C8B-B14F-4D97-AF65-F5344CB8AC3E}">
        <p14:creationId xmlns:p14="http://schemas.microsoft.com/office/powerpoint/2010/main" val="803320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B_Schrift und Farbe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2D2253-2F85-404A-85AF-A094A6F488C8}" type="slidenum">
              <a:rPr lang="de-DE" smtClean="0"/>
              <a:t>‹Nr.›</a:t>
            </a:fld>
            <a:endParaRPr lang="de-DE"/>
          </a:p>
        </p:txBody>
      </p:sp>
      <p:pic>
        <p:nvPicPr>
          <p:cNvPr id="8" name="Grafik 7"/>
          <p:cNvPicPr>
            <a:picLocks noChangeAspect="1"/>
          </p:cNvPicPr>
          <p:nvPr userDrawn="1"/>
        </p:nvPicPr>
        <p:blipFill>
          <a:blip r:embed="rId2"/>
          <a:stretch>
            <a:fillRect/>
          </a:stretch>
        </p:blipFill>
        <p:spPr>
          <a:xfrm>
            <a:off x="719138" y="2384884"/>
            <a:ext cx="5407683" cy="3449225"/>
          </a:xfrm>
          <a:prstGeom prst="rect">
            <a:avLst/>
          </a:prstGeom>
          <a:solidFill>
            <a:schemeClr val="bg1"/>
          </a:solidFill>
        </p:spPr>
      </p:pic>
      <p:sp>
        <p:nvSpPr>
          <p:cNvPr id="5" name="Textfeld 4"/>
          <p:cNvSpPr txBox="1"/>
          <p:nvPr userDrawn="1"/>
        </p:nvSpPr>
        <p:spPr>
          <a:xfrm>
            <a:off x="719138" y="1268413"/>
            <a:ext cx="7813675" cy="646331"/>
          </a:xfrm>
          <a:prstGeom prst="rect">
            <a:avLst/>
          </a:prstGeom>
          <a:noFill/>
        </p:spPr>
        <p:txBody>
          <a:bodyPr wrap="square" rtlCol="0">
            <a:spAutoFit/>
          </a:bodyPr>
          <a:lstStyle/>
          <a:p>
            <a:r>
              <a:rPr lang="de-DE" b="1"/>
              <a:t>Schrift: Windows </a:t>
            </a:r>
            <a:r>
              <a:rPr lang="de-DE" b="1" err="1"/>
              <a:t>Segoi</a:t>
            </a:r>
            <a:r>
              <a:rPr lang="de-DE" b="1"/>
              <a:t> UI</a:t>
            </a:r>
            <a:r>
              <a:rPr lang="de-DE" b="1" baseline="0"/>
              <a:t/>
            </a:r>
            <a:br>
              <a:rPr lang="de-DE" b="1" baseline="0"/>
            </a:br>
            <a:r>
              <a:rPr lang="de-DE" b="1" baseline="0"/>
              <a:t>Farben: </a:t>
            </a:r>
            <a:r>
              <a:rPr lang="de-DE" b="1"/>
              <a:t>Office „Laufschrift“</a:t>
            </a:r>
            <a:r>
              <a:rPr lang="de-DE" b="1" baseline="0"/>
              <a:t> </a:t>
            </a:r>
            <a:endParaRPr lang="de-DE" b="1"/>
          </a:p>
        </p:txBody>
      </p:sp>
    </p:spTree>
    <p:extLst>
      <p:ext uri="{BB962C8B-B14F-4D97-AF65-F5344CB8AC3E}">
        <p14:creationId xmlns:p14="http://schemas.microsoft.com/office/powerpoint/2010/main" val="4174700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C8F5285A-D2A8-4F13-991E-A379B6F97213}"/>
              </a:ext>
            </a:extLst>
          </p:cNvPr>
          <p:cNvSpPr>
            <a:spLocks noGrp="1"/>
          </p:cNvSpPr>
          <p:nvPr>
            <p:ph type="sldNum" sz="quarter" idx="10"/>
          </p:nvPr>
        </p:nvSpPr>
        <p:spPr/>
        <p:txBody>
          <a:bodyPr/>
          <a:lstStyle/>
          <a:p>
            <a:fld id="{9B2D2253-2F85-404A-85AF-A094A6F488C8}" type="slidenum">
              <a:rPr lang="de-DE" smtClean="0"/>
              <a:pPr/>
              <a:t>‹Nr.›</a:t>
            </a:fld>
            <a:endParaRPr lang="de-DE"/>
          </a:p>
        </p:txBody>
      </p:sp>
      <p:sp>
        <p:nvSpPr>
          <p:cNvPr id="4" name="Rechteck 3">
            <a:extLst>
              <a:ext uri="{FF2B5EF4-FFF2-40B4-BE49-F238E27FC236}">
                <a16:creationId xmlns:a16="http://schemas.microsoft.com/office/drawing/2014/main" id="{0B76BBA7-B1CD-4DAB-B872-A48806305312}"/>
              </a:ext>
            </a:extLst>
          </p:cNvPr>
          <p:cNvSpPr/>
          <p:nvPr userDrawn="1"/>
        </p:nvSpPr>
        <p:spPr>
          <a:xfrm>
            <a:off x="0" y="0"/>
            <a:ext cx="9144000" cy="6858000"/>
          </a:xfrm>
          <a:prstGeom prst="rect">
            <a:avLst/>
          </a:prstGeom>
          <a:solidFill>
            <a:srgbClr val="EEEC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052292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Text 1-spaltig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dirty="0"/>
              <a:t>Entgelttransparenzgesetz</a:t>
            </a:r>
          </a:p>
        </p:txBody>
      </p:sp>
      <p:sp>
        <p:nvSpPr>
          <p:cNvPr id="4" name="Foliennummernplatzhalter 3"/>
          <p:cNvSpPr>
            <a:spLocks noGrp="1"/>
          </p:cNvSpPr>
          <p:nvPr>
            <p:ph type="sldNum" sz="quarter" idx="11"/>
          </p:nvPr>
        </p:nvSpPr>
        <p:spPr/>
        <p:txBody>
          <a:bodyPr/>
          <a:lstStyle/>
          <a:p>
            <a:fld id="{9B2D2253-2F85-404A-85AF-A094A6F488C8}" type="slidenum">
              <a:rPr lang="de-DE" smtClean="0"/>
              <a:pPr/>
              <a:t>‹Nr.›</a:t>
            </a:fld>
            <a:endParaRPr lang="de-DE"/>
          </a:p>
        </p:txBody>
      </p:sp>
      <p:sp>
        <p:nvSpPr>
          <p:cNvPr id="6" name="Textplatzhalter 5"/>
          <p:cNvSpPr>
            <a:spLocks noGrp="1"/>
          </p:cNvSpPr>
          <p:nvPr>
            <p:ph type="body" sz="quarter" idx="12"/>
          </p:nvPr>
        </p:nvSpPr>
        <p:spPr>
          <a:xfrm>
            <a:off x="756001" y="2149200"/>
            <a:ext cx="7776812" cy="4175125"/>
          </a:xfrm>
        </p:spPr>
        <p:txBody>
          <a:bodyPr>
            <a:no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Textplatzhalter 6"/>
          <p:cNvSpPr>
            <a:spLocks noGrp="1"/>
          </p:cNvSpPr>
          <p:nvPr>
            <p:ph type="body" sz="quarter" idx="14" hasCustomPrompt="1"/>
          </p:nvPr>
        </p:nvSpPr>
        <p:spPr>
          <a:xfrm>
            <a:off x="756000" y="1268413"/>
            <a:ext cx="6696000" cy="468000"/>
          </a:xfrm>
          <a:prstGeom prst="rect">
            <a:avLst/>
          </a:prstGeom>
        </p:spPr>
        <p:txBody>
          <a:bodyPr lIns="0">
            <a:noAutofit/>
          </a:bodyPr>
          <a:lstStyle>
            <a:lvl1pPr marL="0" indent="0">
              <a:lnSpc>
                <a:spcPct val="100000"/>
              </a:lnSpc>
              <a:spcBef>
                <a:spcPts val="0"/>
              </a:spcBef>
              <a:buFontTx/>
              <a:buNone/>
              <a:defRPr sz="1800" b="1" baseline="0"/>
            </a:lvl1pPr>
          </a:lstStyle>
          <a:p>
            <a:pPr lvl="0"/>
            <a:r>
              <a:rPr lang="de-DE"/>
              <a:t>Textseite mit Aufzählung – Überschrift </a:t>
            </a:r>
            <a:endParaRPr lang="de-DE" dirty="0"/>
          </a:p>
          <a:p>
            <a:pPr lvl="0"/>
            <a:r>
              <a:rPr lang="de-DE" dirty="0"/>
              <a:t>Zwei Zeilen sind möglich</a:t>
            </a:r>
          </a:p>
        </p:txBody>
      </p:sp>
    </p:spTree>
    <p:extLst>
      <p:ext uri="{BB962C8B-B14F-4D97-AF65-F5344CB8AC3E}">
        <p14:creationId xmlns:p14="http://schemas.microsoft.com/office/powerpoint/2010/main" val="2001255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Text 1-spaltig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a:t>Kapitel, Stichzeile oder 1-zeiliger Seitentitel</a:t>
            </a:r>
          </a:p>
        </p:txBody>
      </p:sp>
      <p:sp>
        <p:nvSpPr>
          <p:cNvPr id="4" name="Foliennummernplatzhalter 3"/>
          <p:cNvSpPr>
            <a:spLocks noGrp="1"/>
          </p:cNvSpPr>
          <p:nvPr>
            <p:ph type="sldNum" sz="quarter" idx="11"/>
          </p:nvPr>
        </p:nvSpPr>
        <p:spPr/>
        <p:txBody>
          <a:bodyPr/>
          <a:lstStyle/>
          <a:p>
            <a:fld id="{9B2D2253-2F85-404A-85AF-A094A6F488C8}" type="slidenum">
              <a:rPr lang="de-DE" smtClean="0"/>
              <a:pPr/>
              <a:t>‹Nr.›</a:t>
            </a:fld>
            <a:endParaRPr lang="de-DE"/>
          </a:p>
        </p:txBody>
      </p:sp>
      <p:sp>
        <p:nvSpPr>
          <p:cNvPr id="6" name="Textplatzhalter 5"/>
          <p:cNvSpPr>
            <a:spLocks noGrp="1"/>
          </p:cNvSpPr>
          <p:nvPr>
            <p:ph type="body" sz="quarter" idx="12"/>
          </p:nvPr>
        </p:nvSpPr>
        <p:spPr>
          <a:xfrm>
            <a:off x="756001" y="2149200"/>
            <a:ext cx="7776812" cy="4175125"/>
          </a:xfrm>
        </p:spPr>
        <p:txBody>
          <a:bodyPr>
            <a:no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Textplatzhalter 6"/>
          <p:cNvSpPr>
            <a:spLocks noGrp="1"/>
          </p:cNvSpPr>
          <p:nvPr>
            <p:ph type="body" sz="quarter" idx="14" hasCustomPrompt="1"/>
          </p:nvPr>
        </p:nvSpPr>
        <p:spPr>
          <a:xfrm>
            <a:off x="756000" y="1268413"/>
            <a:ext cx="6696000" cy="468000"/>
          </a:xfrm>
          <a:prstGeom prst="rect">
            <a:avLst/>
          </a:prstGeom>
        </p:spPr>
        <p:txBody>
          <a:bodyPr lIns="0">
            <a:noAutofit/>
          </a:bodyPr>
          <a:lstStyle>
            <a:lvl1pPr marL="0" indent="0">
              <a:lnSpc>
                <a:spcPct val="100000"/>
              </a:lnSpc>
              <a:spcBef>
                <a:spcPts val="0"/>
              </a:spcBef>
              <a:buFontTx/>
              <a:buNone/>
              <a:defRPr sz="1800" b="1" baseline="0"/>
            </a:lvl1pPr>
          </a:lstStyle>
          <a:p>
            <a:pPr lvl="0"/>
            <a:r>
              <a:rPr lang="de-DE"/>
              <a:t>Textseite mit Aufzählung – Überschrift </a:t>
            </a:r>
            <a:endParaRPr lang="de-DE" dirty="0"/>
          </a:p>
          <a:p>
            <a:pPr lvl="0"/>
            <a:r>
              <a:rPr lang="de-DE" dirty="0"/>
              <a:t>Zwei Zeilen sind möglich</a:t>
            </a:r>
          </a:p>
        </p:txBody>
      </p:sp>
    </p:spTree>
    <p:extLst>
      <p:ext uri="{BB962C8B-B14F-4D97-AF65-F5344CB8AC3E}">
        <p14:creationId xmlns:p14="http://schemas.microsoft.com/office/powerpoint/2010/main" val="4059441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5_Text 1-spaltig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a:t>Kapitel, Stichzeile oder 1-zeiliger Seitentitel</a:t>
            </a:r>
          </a:p>
        </p:txBody>
      </p:sp>
      <p:sp>
        <p:nvSpPr>
          <p:cNvPr id="4" name="Foliennummernplatzhalter 3"/>
          <p:cNvSpPr>
            <a:spLocks noGrp="1"/>
          </p:cNvSpPr>
          <p:nvPr>
            <p:ph type="sldNum" sz="quarter" idx="11"/>
          </p:nvPr>
        </p:nvSpPr>
        <p:spPr/>
        <p:txBody>
          <a:bodyPr/>
          <a:lstStyle/>
          <a:p>
            <a:fld id="{9B2D2253-2F85-404A-85AF-A094A6F488C8}" type="slidenum">
              <a:rPr lang="de-DE" smtClean="0"/>
              <a:pPr/>
              <a:t>‹Nr.›</a:t>
            </a:fld>
            <a:endParaRPr lang="de-DE"/>
          </a:p>
        </p:txBody>
      </p:sp>
      <p:sp>
        <p:nvSpPr>
          <p:cNvPr id="6" name="Textplatzhalter 5"/>
          <p:cNvSpPr>
            <a:spLocks noGrp="1"/>
          </p:cNvSpPr>
          <p:nvPr>
            <p:ph type="body" sz="quarter" idx="12"/>
          </p:nvPr>
        </p:nvSpPr>
        <p:spPr>
          <a:xfrm>
            <a:off x="756001" y="2149200"/>
            <a:ext cx="7776812" cy="4175125"/>
          </a:xfrm>
        </p:spPr>
        <p:txBody>
          <a:bodyPr>
            <a:no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Textplatzhalter 6"/>
          <p:cNvSpPr>
            <a:spLocks noGrp="1"/>
          </p:cNvSpPr>
          <p:nvPr>
            <p:ph type="body" sz="quarter" idx="14" hasCustomPrompt="1"/>
          </p:nvPr>
        </p:nvSpPr>
        <p:spPr>
          <a:xfrm>
            <a:off x="756000" y="1268413"/>
            <a:ext cx="6696000" cy="468000"/>
          </a:xfrm>
          <a:prstGeom prst="rect">
            <a:avLst/>
          </a:prstGeom>
        </p:spPr>
        <p:txBody>
          <a:bodyPr lIns="0">
            <a:noAutofit/>
          </a:bodyPr>
          <a:lstStyle>
            <a:lvl1pPr marL="0" indent="0">
              <a:lnSpc>
                <a:spcPct val="100000"/>
              </a:lnSpc>
              <a:spcBef>
                <a:spcPts val="0"/>
              </a:spcBef>
              <a:buFontTx/>
              <a:buNone/>
              <a:defRPr sz="1800" b="1" baseline="0"/>
            </a:lvl1pPr>
          </a:lstStyle>
          <a:p>
            <a:pPr lvl="0"/>
            <a:r>
              <a:rPr lang="de-DE"/>
              <a:t>Textseite mit Aufzählung – Überschrift </a:t>
            </a:r>
            <a:endParaRPr lang="de-DE" dirty="0"/>
          </a:p>
          <a:p>
            <a:pPr lvl="0"/>
            <a:r>
              <a:rPr lang="de-DE" dirty="0"/>
              <a:t>Zwei Zeilen sind möglich</a:t>
            </a:r>
          </a:p>
        </p:txBody>
      </p:sp>
    </p:spTree>
    <p:extLst>
      <p:ext uri="{BB962C8B-B14F-4D97-AF65-F5344CB8AC3E}">
        <p14:creationId xmlns:p14="http://schemas.microsoft.com/office/powerpoint/2010/main" val="2643257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7_Text 1-spaltig mit Überschrift">
    <p:spTree>
      <p:nvGrpSpPr>
        <p:cNvPr id="1" name=""/>
        <p:cNvGrpSpPr/>
        <p:nvPr/>
      </p:nvGrpSpPr>
      <p:grpSpPr>
        <a:xfrm>
          <a:off x="0" y="0"/>
          <a:ext cx="0" cy="0"/>
          <a:chOff x="0" y="0"/>
          <a:chExt cx="0" cy="0"/>
        </a:xfrm>
      </p:grpSpPr>
      <p:sp>
        <p:nvSpPr>
          <p:cNvPr id="4" name="Foliennummernplatzhalter 3"/>
          <p:cNvSpPr>
            <a:spLocks noGrp="1"/>
          </p:cNvSpPr>
          <p:nvPr>
            <p:ph type="sldNum" sz="quarter" idx="11"/>
          </p:nvPr>
        </p:nvSpPr>
        <p:spPr/>
        <p:txBody>
          <a:bodyPr/>
          <a:lstStyle/>
          <a:p>
            <a:fld id="{9B2D2253-2F85-404A-85AF-A094A6F488C8}" type="slidenum">
              <a:rPr lang="de-DE" smtClean="0"/>
              <a:pPr/>
              <a:t>‹Nr.›</a:t>
            </a:fld>
            <a:endParaRPr lang="de-DE"/>
          </a:p>
        </p:txBody>
      </p:sp>
      <p:sp>
        <p:nvSpPr>
          <p:cNvPr id="6" name="Textplatzhalter 5"/>
          <p:cNvSpPr>
            <a:spLocks noGrp="1"/>
          </p:cNvSpPr>
          <p:nvPr>
            <p:ph type="body" sz="quarter" idx="12"/>
          </p:nvPr>
        </p:nvSpPr>
        <p:spPr>
          <a:xfrm>
            <a:off x="756001" y="2149200"/>
            <a:ext cx="7776812" cy="4175125"/>
          </a:xfrm>
        </p:spPr>
        <p:txBody>
          <a:bodyPr>
            <a:no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Textplatzhalter 6"/>
          <p:cNvSpPr>
            <a:spLocks noGrp="1"/>
          </p:cNvSpPr>
          <p:nvPr>
            <p:ph type="body" sz="quarter" idx="14" hasCustomPrompt="1"/>
          </p:nvPr>
        </p:nvSpPr>
        <p:spPr>
          <a:xfrm>
            <a:off x="756000" y="1268413"/>
            <a:ext cx="6696000" cy="468000"/>
          </a:xfrm>
          <a:prstGeom prst="rect">
            <a:avLst/>
          </a:prstGeom>
        </p:spPr>
        <p:txBody>
          <a:bodyPr lIns="0">
            <a:noAutofit/>
          </a:bodyPr>
          <a:lstStyle>
            <a:lvl1pPr marL="0" indent="0">
              <a:lnSpc>
                <a:spcPct val="100000"/>
              </a:lnSpc>
              <a:spcBef>
                <a:spcPts val="0"/>
              </a:spcBef>
              <a:buFontTx/>
              <a:buNone/>
              <a:defRPr sz="1800" b="1" baseline="0"/>
            </a:lvl1pPr>
          </a:lstStyle>
          <a:p>
            <a:pPr lvl="0"/>
            <a:r>
              <a:rPr lang="de-DE"/>
              <a:t>Textseite mit Aufzählung – Überschrift </a:t>
            </a:r>
            <a:endParaRPr lang="de-DE" dirty="0"/>
          </a:p>
          <a:p>
            <a:pPr lvl="0"/>
            <a:r>
              <a:rPr lang="de-DE" dirty="0"/>
              <a:t>Zwei Zeilen sind möglich</a:t>
            </a:r>
          </a:p>
        </p:txBody>
      </p:sp>
      <p:sp>
        <p:nvSpPr>
          <p:cNvPr id="5" name="Textplatzhalter 4">
            <a:extLst>
              <a:ext uri="{FF2B5EF4-FFF2-40B4-BE49-F238E27FC236}">
                <a16:creationId xmlns:a16="http://schemas.microsoft.com/office/drawing/2014/main" id="{2167B0A6-8C00-453B-9E0D-C2B84538C33D}"/>
              </a:ext>
            </a:extLst>
          </p:cNvPr>
          <p:cNvSpPr>
            <a:spLocks noGrp="1"/>
          </p:cNvSpPr>
          <p:nvPr>
            <p:ph type="body" sz="quarter" idx="15"/>
          </p:nvPr>
        </p:nvSpPr>
        <p:spPr>
          <a:xfrm>
            <a:off x="431800" y="115889"/>
            <a:ext cx="6732588" cy="331211"/>
          </a:xfrm>
        </p:spPr>
        <p:txBody>
          <a:bodyPr/>
          <a:lstStyle>
            <a:lvl1pPr marL="0" indent="0">
              <a:buNone/>
              <a:defRPr lang="de-DE" sz="2000" b="1" kern="1200" smtClean="0">
                <a:solidFill>
                  <a:srgbClr val="FF0000"/>
                </a:solidFill>
                <a:latin typeface="+mj-lt"/>
                <a:ea typeface="+mj-ea"/>
                <a:cs typeface="+mj-cs"/>
              </a:defRPr>
            </a:lvl1pPr>
            <a:lvl2pPr marL="445125" indent="0">
              <a:buNone/>
              <a:defRPr/>
            </a:lvl2pPr>
            <a:lvl3pPr marL="893763" indent="0">
              <a:buNone/>
              <a:defRPr/>
            </a:lvl3pPr>
            <a:lvl4pPr marL="1254488" indent="0">
              <a:buNone/>
              <a:defRPr/>
            </a:lvl4pPr>
            <a:lvl5pPr marL="1591600" indent="0">
              <a:buNone/>
              <a:defRPr/>
            </a:lvl5pPr>
          </a:lstStyle>
          <a:p>
            <a:pPr lvl="0"/>
            <a:r>
              <a:rPr lang="de-DE"/>
              <a:t>Formatvorlagen des Textmasters bearbeiten</a:t>
            </a:r>
          </a:p>
        </p:txBody>
      </p:sp>
    </p:spTree>
    <p:extLst>
      <p:ext uri="{BB962C8B-B14F-4D97-AF65-F5344CB8AC3E}">
        <p14:creationId xmlns:p14="http://schemas.microsoft.com/office/powerpoint/2010/main" val="2199401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_Text 1-spaltig mit Überschrift">
    <p:spTree>
      <p:nvGrpSpPr>
        <p:cNvPr id="1" name=""/>
        <p:cNvGrpSpPr/>
        <p:nvPr/>
      </p:nvGrpSpPr>
      <p:grpSpPr>
        <a:xfrm>
          <a:off x="0" y="0"/>
          <a:ext cx="0" cy="0"/>
          <a:chOff x="0" y="0"/>
          <a:chExt cx="0" cy="0"/>
        </a:xfrm>
      </p:grpSpPr>
      <p:sp>
        <p:nvSpPr>
          <p:cNvPr id="4" name="Foliennummernplatzhalter 3"/>
          <p:cNvSpPr>
            <a:spLocks noGrp="1"/>
          </p:cNvSpPr>
          <p:nvPr>
            <p:ph type="sldNum" sz="quarter" idx="11"/>
          </p:nvPr>
        </p:nvSpPr>
        <p:spPr/>
        <p:txBody>
          <a:bodyPr/>
          <a:lstStyle/>
          <a:p>
            <a:fld id="{9B2D2253-2F85-404A-85AF-A094A6F488C8}" type="slidenum">
              <a:rPr lang="de-DE" smtClean="0"/>
              <a:pPr/>
              <a:t>‹Nr.›</a:t>
            </a:fld>
            <a:endParaRPr lang="de-DE"/>
          </a:p>
        </p:txBody>
      </p:sp>
      <p:sp>
        <p:nvSpPr>
          <p:cNvPr id="6" name="Textplatzhalter 5"/>
          <p:cNvSpPr>
            <a:spLocks noGrp="1"/>
          </p:cNvSpPr>
          <p:nvPr>
            <p:ph type="body" sz="quarter" idx="12"/>
          </p:nvPr>
        </p:nvSpPr>
        <p:spPr>
          <a:xfrm>
            <a:off x="756001" y="2149200"/>
            <a:ext cx="7776812" cy="4175125"/>
          </a:xfrm>
        </p:spPr>
        <p:txBody>
          <a:bodyPr>
            <a:no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Textplatzhalter 6"/>
          <p:cNvSpPr>
            <a:spLocks noGrp="1"/>
          </p:cNvSpPr>
          <p:nvPr>
            <p:ph type="body" sz="quarter" idx="14" hasCustomPrompt="1"/>
          </p:nvPr>
        </p:nvSpPr>
        <p:spPr>
          <a:xfrm>
            <a:off x="756000" y="1268413"/>
            <a:ext cx="6696000" cy="468000"/>
          </a:xfrm>
          <a:prstGeom prst="rect">
            <a:avLst/>
          </a:prstGeom>
        </p:spPr>
        <p:txBody>
          <a:bodyPr lIns="0">
            <a:noAutofit/>
          </a:bodyPr>
          <a:lstStyle>
            <a:lvl1pPr marL="0" indent="0">
              <a:lnSpc>
                <a:spcPct val="100000"/>
              </a:lnSpc>
              <a:spcBef>
                <a:spcPts val="0"/>
              </a:spcBef>
              <a:buFontTx/>
              <a:buNone/>
              <a:defRPr sz="1800" b="1" baseline="0"/>
            </a:lvl1pPr>
          </a:lstStyle>
          <a:p>
            <a:pPr lvl="0"/>
            <a:r>
              <a:rPr lang="de-DE"/>
              <a:t>Textseite mit Aufzählung – Überschrift </a:t>
            </a:r>
            <a:endParaRPr lang="de-DE" dirty="0"/>
          </a:p>
          <a:p>
            <a:pPr lvl="0"/>
            <a:r>
              <a:rPr lang="de-DE" dirty="0"/>
              <a:t>Zwei Zeilen sind möglich</a:t>
            </a:r>
          </a:p>
        </p:txBody>
      </p:sp>
      <p:sp>
        <p:nvSpPr>
          <p:cNvPr id="5" name="Textplatzhalter 4">
            <a:extLst>
              <a:ext uri="{FF2B5EF4-FFF2-40B4-BE49-F238E27FC236}">
                <a16:creationId xmlns:a16="http://schemas.microsoft.com/office/drawing/2014/main" id="{2167B0A6-8C00-453B-9E0D-C2B84538C33D}"/>
              </a:ext>
            </a:extLst>
          </p:cNvPr>
          <p:cNvSpPr>
            <a:spLocks noGrp="1"/>
          </p:cNvSpPr>
          <p:nvPr>
            <p:ph type="body" sz="quarter" idx="15"/>
          </p:nvPr>
        </p:nvSpPr>
        <p:spPr>
          <a:xfrm>
            <a:off x="431800" y="115889"/>
            <a:ext cx="6732588" cy="331211"/>
          </a:xfrm>
        </p:spPr>
        <p:txBody>
          <a:bodyPr/>
          <a:lstStyle>
            <a:lvl1pPr marL="0" indent="0">
              <a:buNone/>
              <a:defRPr lang="de-DE" sz="2000" b="1" kern="1200" smtClean="0">
                <a:solidFill>
                  <a:srgbClr val="FF0000"/>
                </a:solidFill>
                <a:latin typeface="+mj-lt"/>
                <a:ea typeface="+mj-ea"/>
                <a:cs typeface="+mj-cs"/>
              </a:defRPr>
            </a:lvl1pPr>
            <a:lvl2pPr marL="445125" indent="0">
              <a:buNone/>
              <a:defRPr/>
            </a:lvl2pPr>
            <a:lvl3pPr marL="893763" indent="0">
              <a:buNone/>
              <a:defRPr/>
            </a:lvl3pPr>
            <a:lvl4pPr marL="1254488" indent="0">
              <a:buNone/>
              <a:defRPr/>
            </a:lvl4pPr>
            <a:lvl5pPr marL="1591600" indent="0">
              <a:buNone/>
              <a:defRPr/>
            </a:lvl5pPr>
          </a:lstStyle>
          <a:p>
            <a:pPr lvl="0"/>
            <a:r>
              <a:rPr lang="de-DE"/>
              <a:t>Formatvorlagen des Textmasters bearbeiten</a:t>
            </a:r>
          </a:p>
        </p:txBody>
      </p:sp>
    </p:spTree>
    <p:extLst>
      <p:ext uri="{BB962C8B-B14F-4D97-AF65-F5344CB8AC3E}">
        <p14:creationId xmlns:p14="http://schemas.microsoft.com/office/powerpoint/2010/main" val="865727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4_Text 1-spaltig mit Überschrift">
    <p:spTree>
      <p:nvGrpSpPr>
        <p:cNvPr id="1" name=""/>
        <p:cNvGrpSpPr/>
        <p:nvPr/>
      </p:nvGrpSpPr>
      <p:grpSpPr>
        <a:xfrm>
          <a:off x="0" y="0"/>
          <a:ext cx="0" cy="0"/>
          <a:chOff x="0" y="0"/>
          <a:chExt cx="0" cy="0"/>
        </a:xfrm>
      </p:grpSpPr>
      <p:sp>
        <p:nvSpPr>
          <p:cNvPr id="6" name="Textplatzhalter 5"/>
          <p:cNvSpPr>
            <a:spLocks noGrp="1"/>
          </p:cNvSpPr>
          <p:nvPr>
            <p:ph type="body" sz="quarter" idx="12"/>
          </p:nvPr>
        </p:nvSpPr>
        <p:spPr>
          <a:xfrm>
            <a:off x="756001" y="2149200"/>
            <a:ext cx="7776812" cy="4175125"/>
          </a:xfrm>
        </p:spPr>
        <p:txBody>
          <a:bodyPr>
            <a:no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Textplatzhalter 6"/>
          <p:cNvSpPr>
            <a:spLocks noGrp="1"/>
          </p:cNvSpPr>
          <p:nvPr>
            <p:ph type="body" sz="quarter" idx="14"/>
          </p:nvPr>
        </p:nvSpPr>
        <p:spPr>
          <a:xfrm>
            <a:off x="756000" y="1268413"/>
            <a:ext cx="6696000" cy="468000"/>
          </a:xfrm>
          <a:prstGeom prst="rect">
            <a:avLst/>
          </a:prstGeom>
        </p:spPr>
        <p:txBody>
          <a:bodyPr>
            <a:noAutofit/>
          </a:bodyPr>
          <a:lstStyle>
            <a:lvl1pPr marL="0" indent="0">
              <a:lnSpc>
                <a:spcPct val="100000"/>
              </a:lnSpc>
              <a:spcBef>
                <a:spcPts val="0"/>
              </a:spcBef>
              <a:buFontTx/>
              <a:buNone/>
              <a:defRPr sz="1800" b="1" baseline="0"/>
            </a:lvl1pPr>
          </a:lstStyle>
          <a:p>
            <a:pPr lvl="0"/>
            <a:r>
              <a:rPr lang="de-DE"/>
              <a:t>Formatvorlagen des Textmasters bearbeiten</a:t>
            </a:r>
          </a:p>
          <a:p>
            <a:pPr lvl="1"/>
            <a:r>
              <a:rPr lang="de-DE"/>
              <a:t>Zweite Ebene</a:t>
            </a:r>
          </a:p>
        </p:txBody>
      </p:sp>
      <p:sp>
        <p:nvSpPr>
          <p:cNvPr id="5" name="Textplatzhalter 4">
            <a:extLst>
              <a:ext uri="{FF2B5EF4-FFF2-40B4-BE49-F238E27FC236}">
                <a16:creationId xmlns:a16="http://schemas.microsoft.com/office/drawing/2014/main" id="{2167B0A6-8C00-453B-9E0D-C2B84538C33D}"/>
              </a:ext>
            </a:extLst>
          </p:cNvPr>
          <p:cNvSpPr>
            <a:spLocks noGrp="1"/>
          </p:cNvSpPr>
          <p:nvPr>
            <p:ph type="body" sz="quarter" idx="15"/>
          </p:nvPr>
        </p:nvSpPr>
        <p:spPr>
          <a:xfrm>
            <a:off x="431800" y="115889"/>
            <a:ext cx="6732588" cy="331211"/>
          </a:xfrm>
        </p:spPr>
        <p:txBody>
          <a:bodyPr/>
          <a:lstStyle>
            <a:lvl1pPr marL="0" indent="0">
              <a:buNone/>
              <a:defRPr lang="de-DE" sz="2000" b="1" kern="1200" smtClean="0">
                <a:solidFill>
                  <a:srgbClr val="FF0000"/>
                </a:solidFill>
                <a:latin typeface="+mj-lt"/>
                <a:ea typeface="+mj-ea"/>
                <a:cs typeface="+mj-cs"/>
              </a:defRPr>
            </a:lvl1pPr>
            <a:lvl2pPr marL="445125" indent="0">
              <a:buNone/>
              <a:defRPr/>
            </a:lvl2pPr>
            <a:lvl3pPr marL="893763" indent="0">
              <a:buNone/>
              <a:defRPr/>
            </a:lvl3pPr>
            <a:lvl4pPr marL="1254488" indent="0">
              <a:buNone/>
              <a:defRPr/>
            </a:lvl4pPr>
            <a:lvl5pPr marL="1591600" indent="0">
              <a:buNone/>
              <a:defRPr/>
            </a:lvl5pPr>
          </a:lstStyle>
          <a:p>
            <a:pPr lvl="0"/>
            <a:r>
              <a:rPr lang="de-DE"/>
              <a:t>Formatvorlagen des Textmasters bearbeiten</a:t>
            </a:r>
          </a:p>
        </p:txBody>
      </p:sp>
      <p:sp>
        <p:nvSpPr>
          <p:cNvPr id="8" name="Slide Number Placeholder 5"/>
          <p:cNvSpPr>
            <a:spLocks noGrp="1"/>
          </p:cNvSpPr>
          <p:nvPr>
            <p:ph type="sldNum" sz="quarter" idx="16"/>
          </p:nvPr>
        </p:nvSpPr>
        <p:spPr/>
        <p:txBody>
          <a:bodyPr/>
          <a:lstStyle>
            <a:lvl1pPr>
              <a:defRPr/>
            </a:lvl1pPr>
          </a:lstStyle>
          <a:p>
            <a:pPr>
              <a:defRPr/>
            </a:pPr>
            <a:fld id="{CBCE63A6-AFBE-4113-B54A-4F0DD91DED94}" type="slidenum">
              <a:rPr lang="de-DE"/>
              <a:pPr>
                <a:defRPr/>
              </a:pPr>
              <a:t>‹Nr.›</a:t>
            </a:fld>
            <a:endParaRPr lang="de-DE"/>
          </a:p>
        </p:txBody>
      </p:sp>
    </p:spTree>
    <p:extLst>
      <p:ext uri="{BB962C8B-B14F-4D97-AF65-F5344CB8AC3E}">
        <p14:creationId xmlns:p14="http://schemas.microsoft.com/office/powerpoint/2010/main" val="95653418"/>
      </p:ext>
    </p:extLst>
  </p:cSld>
  <p:clrMapOvr>
    <a:masterClrMapping/>
  </p:clrMapOvr>
  <p:transition spd="med">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8_Text 1-spaltig mit Überschrift">
    <p:spTree>
      <p:nvGrpSpPr>
        <p:cNvPr id="1" name=""/>
        <p:cNvGrpSpPr/>
        <p:nvPr/>
      </p:nvGrpSpPr>
      <p:grpSpPr>
        <a:xfrm>
          <a:off x="0" y="0"/>
          <a:ext cx="0" cy="0"/>
          <a:chOff x="0" y="0"/>
          <a:chExt cx="0" cy="0"/>
        </a:xfrm>
      </p:grpSpPr>
      <p:sp>
        <p:nvSpPr>
          <p:cNvPr id="4" name="Foliennummernplatzhalter 3"/>
          <p:cNvSpPr>
            <a:spLocks noGrp="1"/>
          </p:cNvSpPr>
          <p:nvPr>
            <p:ph type="sldNum" sz="quarter" idx="11"/>
          </p:nvPr>
        </p:nvSpPr>
        <p:spPr/>
        <p:txBody>
          <a:bodyPr/>
          <a:lstStyle/>
          <a:p>
            <a:fld id="{9B2D2253-2F85-404A-85AF-A094A6F488C8}" type="slidenum">
              <a:rPr lang="de-DE" smtClean="0"/>
              <a:pPr/>
              <a:t>‹Nr.›</a:t>
            </a:fld>
            <a:endParaRPr lang="de-DE"/>
          </a:p>
        </p:txBody>
      </p:sp>
      <p:sp>
        <p:nvSpPr>
          <p:cNvPr id="6" name="Textplatzhalter 5"/>
          <p:cNvSpPr>
            <a:spLocks noGrp="1"/>
          </p:cNvSpPr>
          <p:nvPr>
            <p:ph type="body" sz="quarter" idx="12"/>
          </p:nvPr>
        </p:nvSpPr>
        <p:spPr>
          <a:xfrm>
            <a:off x="756001" y="2149200"/>
            <a:ext cx="7776812" cy="4175125"/>
          </a:xfrm>
        </p:spPr>
        <p:txBody>
          <a:bodyPr>
            <a:no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Textplatzhalter 6"/>
          <p:cNvSpPr>
            <a:spLocks noGrp="1"/>
          </p:cNvSpPr>
          <p:nvPr>
            <p:ph type="body" sz="quarter" idx="14" hasCustomPrompt="1"/>
          </p:nvPr>
        </p:nvSpPr>
        <p:spPr>
          <a:xfrm>
            <a:off x="756000" y="1268413"/>
            <a:ext cx="6696000" cy="468000"/>
          </a:xfrm>
          <a:prstGeom prst="rect">
            <a:avLst/>
          </a:prstGeom>
        </p:spPr>
        <p:txBody>
          <a:bodyPr lIns="0">
            <a:noAutofit/>
          </a:bodyPr>
          <a:lstStyle>
            <a:lvl1pPr marL="0" indent="0">
              <a:lnSpc>
                <a:spcPct val="100000"/>
              </a:lnSpc>
              <a:spcBef>
                <a:spcPts val="0"/>
              </a:spcBef>
              <a:buFontTx/>
              <a:buNone/>
              <a:defRPr sz="1800" b="1" baseline="0"/>
            </a:lvl1pPr>
          </a:lstStyle>
          <a:p>
            <a:pPr lvl="0"/>
            <a:r>
              <a:rPr lang="de-DE"/>
              <a:t>Textseite mit Aufzählung – Überschrift </a:t>
            </a:r>
            <a:endParaRPr lang="de-DE" dirty="0"/>
          </a:p>
          <a:p>
            <a:pPr lvl="0"/>
            <a:r>
              <a:rPr lang="de-DE" dirty="0"/>
              <a:t>Zwei Zeilen sind möglich</a:t>
            </a:r>
          </a:p>
        </p:txBody>
      </p:sp>
      <p:sp>
        <p:nvSpPr>
          <p:cNvPr id="5" name="Textplatzhalter 4">
            <a:extLst>
              <a:ext uri="{FF2B5EF4-FFF2-40B4-BE49-F238E27FC236}">
                <a16:creationId xmlns:a16="http://schemas.microsoft.com/office/drawing/2014/main" id="{2167B0A6-8C00-453B-9E0D-C2B84538C33D}"/>
              </a:ext>
            </a:extLst>
          </p:cNvPr>
          <p:cNvSpPr>
            <a:spLocks noGrp="1"/>
          </p:cNvSpPr>
          <p:nvPr>
            <p:ph type="body" sz="quarter" idx="15"/>
          </p:nvPr>
        </p:nvSpPr>
        <p:spPr>
          <a:xfrm>
            <a:off x="431800" y="115889"/>
            <a:ext cx="6732588" cy="331211"/>
          </a:xfrm>
        </p:spPr>
        <p:txBody>
          <a:bodyPr/>
          <a:lstStyle>
            <a:lvl1pPr marL="0" indent="0">
              <a:buNone/>
              <a:defRPr lang="de-DE" sz="2000" b="1" kern="1200" smtClean="0">
                <a:solidFill>
                  <a:srgbClr val="FF0000"/>
                </a:solidFill>
                <a:latin typeface="+mj-lt"/>
                <a:ea typeface="+mj-ea"/>
                <a:cs typeface="+mj-cs"/>
              </a:defRPr>
            </a:lvl1pPr>
            <a:lvl2pPr marL="445125" indent="0">
              <a:buNone/>
              <a:defRPr/>
            </a:lvl2pPr>
            <a:lvl3pPr marL="893763" indent="0">
              <a:buNone/>
              <a:defRPr/>
            </a:lvl3pPr>
            <a:lvl4pPr marL="1254488" indent="0">
              <a:buNone/>
              <a:defRPr/>
            </a:lvl4pPr>
            <a:lvl5pPr marL="1591600" indent="0">
              <a:buNone/>
              <a:defRPr/>
            </a:lvl5pPr>
          </a:lstStyle>
          <a:p>
            <a:pPr lvl="0"/>
            <a:r>
              <a:rPr lang="de-DE"/>
              <a:t>Formatvorlagen des Textmasters bearbeiten</a:t>
            </a:r>
          </a:p>
        </p:txBody>
      </p:sp>
    </p:spTree>
    <p:extLst>
      <p:ext uri="{BB962C8B-B14F-4D97-AF65-F5344CB8AC3E}">
        <p14:creationId xmlns:p14="http://schemas.microsoft.com/office/powerpoint/2010/main" val="620926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1_Text 1-spaltig mit Überschrift">
    <p:spTree>
      <p:nvGrpSpPr>
        <p:cNvPr id="1" name=""/>
        <p:cNvGrpSpPr/>
        <p:nvPr/>
      </p:nvGrpSpPr>
      <p:grpSpPr>
        <a:xfrm>
          <a:off x="0" y="0"/>
          <a:ext cx="0" cy="0"/>
          <a:chOff x="0" y="0"/>
          <a:chExt cx="0" cy="0"/>
        </a:xfrm>
      </p:grpSpPr>
      <p:sp>
        <p:nvSpPr>
          <p:cNvPr id="4" name="Foliennummernplatzhalter 3"/>
          <p:cNvSpPr>
            <a:spLocks noGrp="1"/>
          </p:cNvSpPr>
          <p:nvPr>
            <p:ph type="sldNum" sz="quarter" idx="11"/>
          </p:nvPr>
        </p:nvSpPr>
        <p:spPr/>
        <p:txBody>
          <a:bodyPr/>
          <a:lstStyle/>
          <a:p>
            <a:fld id="{9B2D2253-2F85-404A-85AF-A094A6F488C8}" type="slidenum">
              <a:rPr lang="de-DE" smtClean="0"/>
              <a:pPr/>
              <a:t>‹Nr.›</a:t>
            </a:fld>
            <a:endParaRPr lang="de-DE"/>
          </a:p>
        </p:txBody>
      </p:sp>
      <p:sp>
        <p:nvSpPr>
          <p:cNvPr id="6" name="Textplatzhalter 5"/>
          <p:cNvSpPr>
            <a:spLocks noGrp="1"/>
          </p:cNvSpPr>
          <p:nvPr>
            <p:ph type="body" sz="quarter" idx="12"/>
          </p:nvPr>
        </p:nvSpPr>
        <p:spPr>
          <a:xfrm>
            <a:off x="756001" y="2149200"/>
            <a:ext cx="7776812" cy="4175125"/>
          </a:xfrm>
        </p:spPr>
        <p:txBody>
          <a:bodyPr>
            <a:no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Textplatzhalter 6"/>
          <p:cNvSpPr>
            <a:spLocks noGrp="1"/>
          </p:cNvSpPr>
          <p:nvPr>
            <p:ph type="body" sz="quarter" idx="14" hasCustomPrompt="1"/>
          </p:nvPr>
        </p:nvSpPr>
        <p:spPr>
          <a:xfrm>
            <a:off x="756000" y="1268413"/>
            <a:ext cx="6696000" cy="468000"/>
          </a:xfrm>
          <a:prstGeom prst="rect">
            <a:avLst/>
          </a:prstGeom>
        </p:spPr>
        <p:txBody>
          <a:bodyPr lIns="0">
            <a:noAutofit/>
          </a:bodyPr>
          <a:lstStyle>
            <a:lvl1pPr marL="0" indent="0">
              <a:lnSpc>
                <a:spcPct val="100000"/>
              </a:lnSpc>
              <a:spcBef>
                <a:spcPts val="0"/>
              </a:spcBef>
              <a:buFontTx/>
              <a:buNone/>
              <a:defRPr sz="1800" b="1" baseline="0"/>
            </a:lvl1pPr>
          </a:lstStyle>
          <a:p>
            <a:pPr lvl="0"/>
            <a:r>
              <a:rPr lang="de-DE"/>
              <a:t>Textseite mit Aufzählung – Überschrift </a:t>
            </a:r>
            <a:endParaRPr lang="de-DE" dirty="0"/>
          </a:p>
          <a:p>
            <a:pPr lvl="0"/>
            <a:r>
              <a:rPr lang="de-DE" dirty="0"/>
              <a:t>Zwei Zeilen sind möglich</a:t>
            </a:r>
          </a:p>
        </p:txBody>
      </p:sp>
      <p:sp>
        <p:nvSpPr>
          <p:cNvPr id="5" name="Textplatzhalter 4">
            <a:extLst>
              <a:ext uri="{FF2B5EF4-FFF2-40B4-BE49-F238E27FC236}">
                <a16:creationId xmlns:a16="http://schemas.microsoft.com/office/drawing/2014/main" id="{2167B0A6-8C00-453B-9E0D-C2B84538C33D}"/>
              </a:ext>
            </a:extLst>
          </p:cNvPr>
          <p:cNvSpPr>
            <a:spLocks noGrp="1"/>
          </p:cNvSpPr>
          <p:nvPr>
            <p:ph type="body" sz="quarter" idx="15"/>
          </p:nvPr>
        </p:nvSpPr>
        <p:spPr>
          <a:xfrm>
            <a:off x="431800" y="115889"/>
            <a:ext cx="6732588" cy="331211"/>
          </a:xfrm>
        </p:spPr>
        <p:txBody>
          <a:bodyPr/>
          <a:lstStyle>
            <a:lvl1pPr marL="0" indent="0">
              <a:buNone/>
              <a:defRPr lang="de-DE" sz="2000" b="1" kern="1200" smtClean="0">
                <a:solidFill>
                  <a:srgbClr val="FF0000"/>
                </a:solidFill>
                <a:latin typeface="+mj-lt"/>
                <a:ea typeface="+mj-ea"/>
                <a:cs typeface="+mj-cs"/>
              </a:defRPr>
            </a:lvl1pPr>
            <a:lvl2pPr marL="445125" indent="0">
              <a:buNone/>
              <a:defRPr/>
            </a:lvl2pPr>
            <a:lvl3pPr marL="893763" indent="0">
              <a:buNone/>
              <a:defRPr/>
            </a:lvl3pPr>
            <a:lvl4pPr marL="1254488" indent="0">
              <a:buNone/>
              <a:defRPr/>
            </a:lvl4pPr>
            <a:lvl5pPr marL="1591600" indent="0">
              <a:buNone/>
              <a:defRPr/>
            </a:lvl5pPr>
          </a:lstStyle>
          <a:p>
            <a:pPr lvl="0"/>
            <a:r>
              <a:rPr lang="de-DE"/>
              <a:t>Formatvorlagen des Textmasters bearbeiten</a:t>
            </a:r>
          </a:p>
        </p:txBody>
      </p:sp>
    </p:spTree>
    <p:extLst>
      <p:ext uri="{BB962C8B-B14F-4D97-AF65-F5344CB8AC3E}">
        <p14:creationId xmlns:p14="http://schemas.microsoft.com/office/powerpoint/2010/main" val="1308729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2_Text 1-spaltig mit Überschrift">
    <p:spTree>
      <p:nvGrpSpPr>
        <p:cNvPr id="1" name=""/>
        <p:cNvGrpSpPr/>
        <p:nvPr/>
      </p:nvGrpSpPr>
      <p:grpSpPr>
        <a:xfrm>
          <a:off x="0" y="0"/>
          <a:ext cx="0" cy="0"/>
          <a:chOff x="0" y="0"/>
          <a:chExt cx="0" cy="0"/>
        </a:xfrm>
      </p:grpSpPr>
      <p:sp>
        <p:nvSpPr>
          <p:cNvPr id="4" name="Foliennummernplatzhalter 3"/>
          <p:cNvSpPr>
            <a:spLocks noGrp="1"/>
          </p:cNvSpPr>
          <p:nvPr>
            <p:ph type="sldNum" sz="quarter" idx="11"/>
          </p:nvPr>
        </p:nvSpPr>
        <p:spPr/>
        <p:txBody>
          <a:bodyPr/>
          <a:lstStyle/>
          <a:p>
            <a:fld id="{9B2D2253-2F85-404A-85AF-A094A6F488C8}" type="slidenum">
              <a:rPr lang="de-DE" smtClean="0"/>
              <a:pPr/>
              <a:t>‹Nr.›</a:t>
            </a:fld>
            <a:endParaRPr lang="de-DE"/>
          </a:p>
        </p:txBody>
      </p:sp>
      <p:sp>
        <p:nvSpPr>
          <p:cNvPr id="6" name="Textplatzhalter 5"/>
          <p:cNvSpPr>
            <a:spLocks noGrp="1"/>
          </p:cNvSpPr>
          <p:nvPr>
            <p:ph type="body" sz="quarter" idx="12"/>
          </p:nvPr>
        </p:nvSpPr>
        <p:spPr>
          <a:xfrm>
            <a:off x="756001" y="2149200"/>
            <a:ext cx="7776812" cy="4175125"/>
          </a:xfrm>
        </p:spPr>
        <p:txBody>
          <a:bodyPr>
            <a:no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Textplatzhalter 6"/>
          <p:cNvSpPr>
            <a:spLocks noGrp="1"/>
          </p:cNvSpPr>
          <p:nvPr>
            <p:ph type="body" sz="quarter" idx="14" hasCustomPrompt="1"/>
          </p:nvPr>
        </p:nvSpPr>
        <p:spPr>
          <a:xfrm>
            <a:off x="756000" y="1268413"/>
            <a:ext cx="6696000" cy="468000"/>
          </a:xfrm>
          <a:prstGeom prst="rect">
            <a:avLst/>
          </a:prstGeom>
        </p:spPr>
        <p:txBody>
          <a:bodyPr lIns="0">
            <a:noAutofit/>
          </a:bodyPr>
          <a:lstStyle>
            <a:lvl1pPr marL="0" indent="0">
              <a:lnSpc>
                <a:spcPct val="100000"/>
              </a:lnSpc>
              <a:spcBef>
                <a:spcPts val="0"/>
              </a:spcBef>
              <a:buFontTx/>
              <a:buNone/>
              <a:defRPr sz="1800" b="1" baseline="0"/>
            </a:lvl1pPr>
          </a:lstStyle>
          <a:p>
            <a:pPr lvl="0"/>
            <a:r>
              <a:rPr lang="de-DE"/>
              <a:t>Textseite mit Aufzählung – Überschrift </a:t>
            </a:r>
            <a:endParaRPr lang="de-DE" dirty="0"/>
          </a:p>
          <a:p>
            <a:pPr lvl="0"/>
            <a:r>
              <a:rPr lang="de-DE" dirty="0"/>
              <a:t>Zwei Zeilen sind möglich</a:t>
            </a:r>
          </a:p>
        </p:txBody>
      </p:sp>
      <p:sp>
        <p:nvSpPr>
          <p:cNvPr id="5" name="Textplatzhalter 4">
            <a:extLst>
              <a:ext uri="{FF2B5EF4-FFF2-40B4-BE49-F238E27FC236}">
                <a16:creationId xmlns:a16="http://schemas.microsoft.com/office/drawing/2014/main" id="{2167B0A6-8C00-453B-9E0D-C2B84538C33D}"/>
              </a:ext>
            </a:extLst>
          </p:cNvPr>
          <p:cNvSpPr>
            <a:spLocks noGrp="1"/>
          </p:cNvSpPr>
          <p:nvPr>
            <p:ph type="body" sz="quarter" idx="15"/>
          </p:nvPr>
        </p:nvSpPr>
        <p:spPr>
          <a:xfrm>
            <a:off x="431800" y="115889"/>
            <a:ext cx="6732588" cy="331211"/>
          </a:xfrm>
        </p:spPr>
        <p:txBody>
          <a:bodyPr/>
          <a:lstStyle>
            <a:lvl1pPr marL="0" indent="0">
              <a:buNone/>
              <a:defRPr lang="de-DE" sz="2000" b="1" kern="1200" smtClean="0">
                <a:solidFill>
                  <a:srgbClr val="FF0000"/>
                </a:solidFill>
                <a:latin typeface="+mj-lt"/>
                <a:ea typeface="+mj-ea"/>
                <a:cs typeface="+mj-cs"/>
              </a:defRPr>
            </a:lvl1pPr>
            <a:lvl2pPr marL="445125" indent="0">
              <a:buNone/>
              <a:defRPr/>
            </a:lvl2pPr>
            <a:lvl3pPr marL="893763" indent="0">
              <a:buNone/>
              <a:defRPr/>
            </a:lvl3pPr>
            <a:lvl4pPr marL="1254488" indent="0">
              <a:buNone/>
              <a:defRPr/>
            </a:lvl4pPr>
            <a:lvl5pPr marL="1591600" indent="0">
              <a:buNone/>
              <a:defRPr/>
            </a:lvl5pPr>
          </a:lstStyle>
          <a:p>
            <a:pPr lvl="0"/>
            <a:r>
              <a:rPr lang="de-DE"/>
              <a:t>Formatvorlagen des Textmasters bearbeiten</a:t>
            </a:r>
          </a:p>
        </p:txBody>
      </p:sp>
    </p:spTree>
    <p:extLst>
      <p:ext uri="{BB962C8B-B14F-4D97-AF65-F5344CB8AC3E}">
        <p14:creationId xmlns:p14="http://schemas.microsoft.com/office/powerpoint/2010/main" val="2593438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7_Text 1-spaltig mit Überschrift">
    <p:spTree>
      <p:nvGrpSpPr>
        <p:cNvPr id="1" name=""/>
        <p:cNvGrpSpPr/>
        <p:nvPr/>
      </p:nvGrpSpPr>
      <p:grpSpPr>
        <a:xfrm>
          <a:off x="0" y="0"/>
          <a:ext cx="0" cy="0"/>
          <a:chOff x="0" y="0"/>
          <a:chExt cx="0" cy="0"/>
        </a:xfrm>
      </p:grpSpPr>
      <p:sp>
        <p:nvSpPr>
          <p:cNvPr id="6" name="Textplatzhalter 5"/>
          <p:cNvSpPr>
            <a:spLocks noGrp="1"/>
          </p:cNvSpPr>
          <p:nvPr>
            <p:ph type="body" sz="quarter" idx="12"/>
          </p:nvPr>
        </p:nvSpPr>
        <p:spPr>
          <a:xfrm>
            <a:off x="756001" y="2149200"/>
            <a:ext cx="7776812" cy="4175125"/>
          </a:xfrm>
        </p:spPr>
        <p:txBody>
          <a:bodyPr>
            <a:no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Textplatzhalter 6"/>
          <p:cNvSpPr>
            <a:spLocks noGrp="1"/>
          </p:cNvSpPr>
          <p:nvPr>
            <p:ph type="body" sz="quarter" idx="14"/>
          </p:nvPr>
        </p:nvSpPr>
        <p:spPr>
          <a:xfrm>
            <a:off x="756000" y="1268413"/>
            <a:ext cx="6696000" cy="468000"/>
          </a:xfrm>
          <a:prstGeom prst="rect">
            <a:avLst/>
          </a:prstGeom>
        </p:spPr>
        <p:txBody>
          <a:bodyPr>
            <a:noAutofit/>
          </a:bodyPr>
          <a:lstStyle>
            <a:lvl1pPr marL="0" indent="0">
              <a:lnSpc>
                <a:spcPct val="100000"/>
              </a:lnSpc>
              <a:spcBef>
                <a:spcPts val="0"/>
              </a:spcBef>
              <a:buFontTx/>
              <a:buNone/>
              <a:defRPr sz="1800" b="1" baseline="0"/>
            </a:lvl1pPr>
          </a:lstStyle>
          <a:p>
            <a:pPr lvl="0"/>
            <a:r>
              <a:rPr lang="de-DE"/>
              <a:t>Formatvorlagen des Textmasters bearbeiten</a:t>
            </a:r>
          </a:p>
          <a:p>
            <a:pPr lvl="1"/>
            <a:r>
              <a:rPr lang="de-DE"/>
              <a:t>Zweite Ebene</a:t>
            </a:r>
          </a:p>
        </p:txBody>
      </p:sp>
      <p:sp>
        <p:nvSpPr>
          <p:cNvPr id="5" name="Textplatzhalter 4">
            <a:extLst>
              <a:ext uri="{FF2B5EF4-FFF2-40B4-BE49-F238E27FC236}">
                <a16:creationId xmlns:a16="http://schemas.microsoft.com/office/drawing/2014/main" id="{2167B0A6-8C00-453B-9E0D-C2B84538C33D}"/>
              </a:ext>
            </a:extLst>
          </p:cNvPr>
          <p:cNvSpPr>
            <a:spLocks noGrp="1"/>
          </p:cNvSpPr>
          <p:nvPr>
            <p:ph type="body" sz="quarter" idx="15"/>
          </p:nvPr>
        </p:nvSpPr>
        <p:spPr>
          <a:xfrm>
            <a:off x="431800" y="115889"/>
            <a:ext cx="6732588" cy="331211"/>
          </a:xfrm>
        </p:spPr>
        <p:txBody>
          <a:bodyPr/>
          <a:lstStyle>
            <a:lvl1pPr marL="0" indent="0">
              <a:buNone/>
              <a:defRPr lang="de-DE" sz="2000" b="1" kern="1200" smtClean="0">
                <a:solidFill>
                  <a:srgbClr val="FF0000"/>
                </a:solidFill>
                <a:latin typeface="+mj-lt"/>
                <a:ea typeface="+mj-ea"/>
                <a:cs typeface="+mj-cs"/>
              </a:defRPr>
            </a:lvl1pPr>
            <a:lvl2pPr marL="445125" indent="0">
              <a:buNone/>
              <a:defRPr/>
            </a:lvl2pPr>
            <a:lvl3pPr marL="893763" indent="0">
              <a:buNone/>
              <a:defRPr/>
            </a:lvl3pPr>
            <a:lvl4pPr marL="1254488" indent="0">
              <a:buNone/>
              <a:defRPr/>
            </a:lvl4pPr>
            <a:lvl5pPr marL="1591600" indent="0">
              <a:buNone/>
              <a:defRPr/>
            </a:lvl5pPr>
          </a:lstStyle>
          <a:p>
            <a:pPr lvl="0"/>
            <a:r>
              <a:rPr lang="de-DE"/>
              <a:t>Formatvorlagen des Textmasters bearbeiten</a:t>
            </a:r>
          </a:p>
        </p:txBody>
      </p:sp>
      <p:sp>
        <p:nvSpPr>
          <p:cNvPr id="8" name="Slide Number Placeholder 5"/>
          <p:cNvSpPr>
            <a:spLocks noGrp="1"/>
          </p:cNvSpPr>
          <p:nvPr>
            <p:ph type="sldNum" sz="quarter" idx="16"/>
          </p:nvPr>
        </p:nvSpPr>
        <p:spPr/>
        <p:txBody>
          <a:bodyPr/>
          <a:lstStyle>
            <a:lvl1pPr>
              <a:defRPr/>
            </a:lvl1pPr>
          </a:lstStyle>
          <a:p>
            <a:pPr>
              <a:defRPr/>
            </a:pPr>
            <a:fld id="{CBCE63A6-AFBE-4113-B54A-4F0DD91DED94}" type="slidenum">
              <a:rPr lang="de-DE"/>
              <a:pPr>
                <a:defRPr/>
              </a:pPr>
              <a:t>‹Nr.›</a:t>
            </a:fld>
            <a:endParaRPr lang="de-DE"/>
          </a:p>
        </p:txBody>
      </p:sp>
    </p:spTree>
    <p:extLst>
      <p:ext uri="{BB962C8B-B14F-4D97-AF65-F5344CB8AC3E}">
        <p14:creationId xmlns:p14="http://schemas.microsoft.com/office/powerpoint/2010/main" val="4289170479"/>
      </p:ext>
    </p:extLst>
  </p:cSld>
  <p:clrMapOvr>
    <a:masterClrMapping/>
  </p:clrMapOvr>
  <p:transition spd="med">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0_Text 1-spaltig mit Überschrift">
    <p:spTree>
      <p:nvGrpSpPr>
        <p:cNvPr id="1" name=""/>
        <p:cNvGrpSpPr/>
        <p:nvPr/>
      </p:nvGrpSpPr>
      <p:grpSpPr>
        <a:xfrm>
          <a:off x="0" y="0"/>
          <a:ext cx="0" cy="0"/>
          <a:chOff x="0" y="0"/>
          <a:chExt cx="0" cy="0"/>
        </a:xfrm>
      </p:grpSpPr>
      <p:sp>
        <p:nvSpPr>
          <p:cNvPr id="4" name="Foliennummernplatzhalter 3"/>
          <p:cNvSpPr>
            <a:spLocks noGrp="1"/>
          </p:cNvSpPr>
          <p:nvPr>
            <p:ph type="sldNum" sz="quarter" idx="11"/>
          </p:nvPr>
        </p:nvSpPr>
        <p:spPr/>
        <p:txBody>
          <a:bodyPr/>
          <a:lstStyle/>
          <a:p>
            <a:fld id="{9B2D2253-2F85-404A-85AF-A094A6F488C8}" type="slidenum">
              <a:rPr lang="de-DE" smtClean="0"/>
              <a:pPr/>
              <a:t>‹Nr.›</a:t>
            </a:fld>
            <a:endParaRPr lang="de-DE"/>
          </a:p>
        </p:txBody>
      </p:sp>
      <p:sp>
        <p:nvSpPr>
          <p:cNvPr id="6" name="Textplatzhalter 5"/>
          <p:cNvSpPr>
            <a:spLocks noGrp="1"/>
          </p:cNvSpPr>
          <p:nvPr>
            <p:ph type="body" sz="quarter" idx="12"/>
          </p:nvPr>
        </p:nvSpPr>
        <p:spPr>
          <a:xfrm>
            <a:off x="756001" y="2149200"/>
            <a:ext cx="7776812" cy="4175125"/>
          </a:xfrm>
        </p:spPr>
        <p:txBody>
          <a:bodyPr>
            <a:no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Textplatzhalter 6"/>
          <p:cNvSpPr>
            <a:spLocks noGrp="1"/>
          </p:cNvSpPr>
          <p:nvPr>
            <p:ph type="body" sz="quarter" idx="14" hasCustomPrompt="1"/>
          </p:nvPr>
        </p:nvSpPr>
        <p:spPr>
          <a:xfrm>
            <a:off x="756000" y="1268413"/>
            <a:ext cx="6696000" cy="468000"/>
          </a:xfrm>
          <a:prstGeom prst="rect">
            <a:avLst/>
          </a:prstGeom>
        </p:spPr>
        <p:txBody>
          <a:bodyPr lIns="0">
            <a:noAutofit/>
          </a:bodyPr>
          <a:lstStyle>
            <a:lvl1pPr marL="0" indent="0">
              <a:lnSpc>
                <a:spcPct val="100000"/>
              </a:lnSpc>
              <a:spcBef>
                <a:spcPts val="0"/>
              </a:spcBef>
              <a:buFontTx/>
              <a:buNone/>
              <a:defRPr sz="1800" b="1" baseline="0"/>
            </a:lvl1pPr>
          </a:lstStyle>
          <a:p>
            <a:pPr lvl="0"/>
            <a:r>
              <a:rPr lang="de-DE"/>
              <a:t>Textseite mit Aufzählung – Überschrift </a:t>
            </a:r>
            <a:endParaRPr lang="de-DE" dirty="0"/>
          </a:p>
          <a:p>
            <a:pPr lvl="0"/>
            <a:r>
              <a:rPr lang="de-DE" dirty="0"/>
              <a:t>Zwei Zeilen sind möglich</a:t>
            </a:r>
          </a:p>
        </p:txBody>
      </p:sp>
      <p:sp>
        <p:nvSpPr>
          <p:cNvPr id="5" name="Textplatzhalter 4">
            <a:extLst>
              <a:ext uri="{FF2B5EF4-FFF2-40B4-BE49-F238E27FC236}">
                <a16:creationId xmlns:a16="http://schemas.microsoft.com/office/drawing/2014/main" id="{2167B0A6-8C00-453B-9E0D-C2B84538C33D}"/>
              </a:ext>
            </a:extLst>
          </p:cNvPr>
          <p:cNvSpPr>
            <a:spLocks noGrp="1"/>
          </p:cNvSpPr>
          <p:nvPr>
            <p:ph type="body" sz="quarter" idx="15"/>
          </p:nvPr>
        </p:nvSpPr>
        <p:spPr>
          <a:xfrm>
            <a:off x="431800" y="115889"/>
            <a:ext cx="6732588" cy="331211"/>
          </a:xfrm>
        </p:spPr>
        <p:txBody>
          <a:bodyPr/>
          <a:lstStyle>
            <a:lvl1pPr marL="0" indent="0">
              <a:buNone/>
              <a:defRPr lang="de-DE" sz="2000" b="1" kern="1200" smtClean="0">
                <a:solidFill>
                  <a:srgbClr val="FF0000"/>
                </a:solidFill>
                <a:latin typeface="+mj-lt"/>
                <a:ea typeface="+mj-ea"/>
                <a:cs typeface="+mj-cs"/>
              </a:defRPr>
            </a:lvl1pPr>
            <a:lvl2pPr marL="445125" indent="0">
              <a:buNone/>
              <a:defRPr/>
            </a:lvl2pPr>
            <a:lvl3pPr marL="893763" indent="0">
              <a:buNone/>
              <a:defRPr/>
            </a:lvl3pPr>
            <a:lvl4pPr marL="1254488" indent="0">
              <a:buNone/>
              <a:defRPr/>
            </a:lvl4pPr>
            <a:lvl5pPr marL="1591600" indent="0">
              <a:buNone/>
              <a:defRPr/>
            </a:lvl5pPr>
          </a:lstStyle>
          <a:p>
            <a:pPr lvl="0"/>
            <a:r>
              <a:rPr lang="de-DE"/>
              <a:t>Formatvorlagen des Textmasters bearbeiten</a:t>
            </a:r>
          </a:p>
        </p:txBody>
      </p:sp>
    </p:spTree>
    <p:extLst>
      <p:ext uri="{BB962C8B-B14F-4D97-AF65-F5344CB8AC3E}">
        <p14:creationId xmlns:p14="http://schemas.microsoft.com/office/powerpoint/2010/main" val="163497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1_Text 1-spaltig mit Überschrift">
    <p:spTree>
      <p:nvGrpSpPr>
        <p:cNvPr id="1" name=""/>
        <p:cNvGrpSpPr/>
        <p:nvPr/>
      </p:nvGrpSpPr>
      <p:grpSpPr>
        <a:xfrm>
          <a:off x="0" y="0"/>
          <a:ext cx="0" cy="0"/>
          <a:chOff x="0" y="0"/>
          <a:chExt cx="0" cy="0"/>
        </a:xfrm>
      </p:grpSpPr>
      <p:sp>
        <p:nvSpPr>
          <p:cNvPr id="6" name="Textplatzhalter 5"/>
          <p:cNvSpPr>
            <a:spLocks noGrp="1"/>
          </p:cNvSpPr>
          <p:nvPr>
            <p:ph type="body" sz="quarter" idx="12"/>
          </p:nvPr>
        </p:nvSpPr>
        <p:spPr>
          <a:xfrm>
            <a:off x="756001" y="2149200"/>
            <a:ext cx="7776812" cy="4175125"/>
          </a:xfrm>
        </p:spPr>
        <p:txBody>
          <a:bodyPr>
            <a:no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Textplatzhalter 6"/>
          <p:cNvSpPr>
            <a:spLocks noGrp="1"/>
          </p:cNvSpPr>
          <p:nvPr>
            <p:ph type="body" sz="quarter" idx="14"/>
          </p:nvPr>
        </p:nvSpPr>
        <p:spPr>
          <a:xfrm>
            <a:off x="756000" y="1268413"/>
            <a:ext cx="6696000" cy="468000"/>
          </a:xfrm>
          <a:prstGeom prst="rect">
            <a:avLst/>
          </a:prstGeom>
        </p:spPr>
        <p:txBody>
          <a:bodyPr>
            <a:noAutofit/>
          </a:bodyPr>
          <a:lstStyle>
            <a:lvl1pPr marL="0" indent="0">
              <a:lnSpc>
                <a:spcPct val="100000"/>
              </a:lnSpc>
              <a:spcBef>
                <a:spcPts val="0"/>
              </a:spcBef>
              <a:buFontTx/>
              <a:buNone/>
              <a:defRPr sz="1800" b="1" baseline="0"/>
            </a:lvl1pPr>
          </a:lstStyle>
          <a:p>
            <a:pPr lvl="0"/>
            <a:r>
              <a:rPr lang="de-DE"/>
              <a:t>Formatvorlagen des Textmasters bearbeiten</a:t>
            </a:r>
          </a:p>
          <a:p>
            <a:pPr lvl="1"/>
            <a:r>
              <a:rPr lang="de-DE"/>
              <a:t>Zweite Ebene</a:t>
            </a:r>
          </a:p>
        </p:txBody>
      </p:sp>
      <p:sp>
        <p:nvSpPr>
          <p:cNvPr id="5" name="Textplatzhalter 4">
            <a:extLst>
              <a:ext uri="{FF2B5EF4-FFF2-40B4-BE49-F238E27FC236}">
                <a16:creationId xmlns:a16="http://schemas.microsoft.com/office/drawing/2014/main" id="{2167B0A6-8C00-453B-9E0D-C2B84538C33D}"/>
              </a:ext>
            </a:extLst>
          </p:cNvPr>
          <p:cNvSpPr>
            <a:spLocks noGrp="1"/>
          </p:cNvSpPr>
          <p:nvPr>
            <p:ph type="body" sz="quarter" idx="15"/>
          </p:nvPr>
        </p:nvSpPr>
        <p:spPr>
          <a:xfrm>
            <a:off x="431800" y="115889"/>
            <a:ext cx="6732588" cy="331211"/>
          </a:xfrm>
        </p:spPr>
        <p:txBody>
          <a:bodyPr/>
          <a:lstStyle>
            <a:lvl1pPr marL="0" indent="0">
              <a:buNone/>
              <a:defRPr lang="de-DE" sz="2000" b="1" kern="1200" smtClean="0">
                <a:solidFill>
                  <a:srgbClr val="FF0000"/>
                </a:solidFill>
                <a:latin typeface="+mj-lt"/>
                <a:ea typeface="+mj-ea"/>
                <a:cs typeface="+mj-cs"/>
              </a:defRPr>
            </a:lvl1pPr>
            <a:lvl2pPr marL="445125" indent="0">
              <a:buNone/>
              <a:defRPr/>
            </a:lvl2pPr>
            <a:lvl3pPr marL="893763" indent="0">
              <a:buNone/>
              <a:defRPr/>
            </a:lvl3pPr>
            <a:lvl4pPr marL="1254488" indent="0">
              <a:buNone/>
              <a:defRPr/>
            </a:lvl4pPr>
            <a:lvl5pPr marL="1591600" indent="0">
              <a:buNone/>
              <a:defRPr/>
            </a:lvl5pPr>
          </a:lstStyle>
          <a:p>
            <a:pPr lvl="0"/>
            <a:r>
              <a:rPr lang="de-DE"/>
              <a:t>Formatvorlagen des Textmasters bearbeiten</a:t>
            </a:r>
          </a:p>
        </p:txBody>
      </p:sp>
      <p:sp>
        <p:nvSpPr>
          <p:cNvPr id="8" name="Slide Number Placeholder 5"/>
          <p:cNvSpPr>
            <a:spLocks noGrp="1"/>
          </p:cNvSpPr>
          <p:nvPr>
            <p:ph type="sldNum" sz="quarter" idx="16"/>
          </p:nvPr>
        </p:nvSpPr>
        <p:spPr/>
        <p:txBody>
          <a:bodyPr/>
          <a:lstStyle>
            <a:lvl1pPr>
              <a:defRPr/>
            </a:lvl1pPr>
          </a:lstStyle>
          <a:p>
            <a:pPr>
              <a:defRPr/>
            </a:pPr>
            <a:fld id="{CBCE63A6-AFBE-4113-B54A-4F0DD91DED94}" type="slidenum">
              <a:rPr lang="de-DE"/>
              <a:pPr>
                <a:defRPr/>
              </a:pPr>
              <a:t>‹Nr.›</a:t>
            </a:fld>
            <a:endParaRPr lang="de-DE"/>
          </a:p>
        </p:txBody>
      </p:sp>
    </p:spTree>
    <p:extLst>
      <p:ext uri="{BB962C8B-B14F-4D97-AF65-F5344CB8AC3E}">
        <p14:creationId xmlns:p14="http://schemas.microsoft.com/office/powerpoint/2010/main" val="2405386992"/>
      </p:ext>
    </p:extLst>
  </p:cSld>
  <p:clrMapOvr>
    <a:masterClrMapping/>
  </p:clrMapOvr>
  <p:transition spd="med">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3_Text 1-spaltig mit Überschrift">
    <p:spTree>
      <p:nvGrpSpPr>
        <p:cNvPr id="1" name=""/>
        <p:cNvGrpSpPr/>
        <p:nvPr/>
      </p:nvGrpSpPr>
      <p:grpSpPr>
        <a:xfrm>
          <a:off x="0" y="0"/>
          <a:ext cx="0" cy="0"/>
          <a:chOff x="0" y="0"/>
          <a:chExt cx="0" cy="0"/>
        </a:xfrm>
      </p:grpSpPr>
      <p:sp>
        <p:nvSpPr>
          <p:cNvPr id="4" name="Foliennummernplatzhalter 3"/>
          <p:cNvSpPr>
            <a:spLocks noGrp="1"/>
          </p:cNvSpPr>
          <p:nvPr>
            <p:ph type="sldNum" sz="quarter" idx="11"/>
          </p:nvPr>
        </p:nvSpPr>
        <p:spPr/>
        <p:txBody>
          <a:bodyPr/>
          <a:lstStyle/>
          <a:p>
            <a:fld id="{9B2D2253-2F85-404A-85AF-A094A6F488C8}" type="slidenum">
              <a:rPr lang="de-DE" smtClean="0"/>
              <a:pPr/>
              <a:t>‹Nr.›</a:t>
            </a:fld>
            <a:endParaRPr lang="de-DE"/>
          </a:p>
        </p:txBody>
      </p:sp>
      <p:sp>
        <p:nvSpPr>
          <p:cNvPr id="6" name="Textplatzhalter 5"/>
          <p:cNvSpPr>
            <a:spLocks noGrp="1"/>
          </p:cNvSpPr>
          <p:nvPr>
            <p:ph type="body" sz="quarter" idx="12"/>
          </p:nvPr>
        </p:nvSpPr>
        <p:spPr>
          <a:xfrm>
            <a:off x="756001" y="2149200"/>
            <a:ext cx="7776812" cy="4175125"/>
          </a:xfrm>
        </p:spPr>
        <p:txBody>
          <a:bodyPr>
            <a:no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Textplatzhalter 6"/>
          <p:cNvSpPr>
            <a:spLocks noGrp="1"/>
          </p:cNvSpPr>
          <p:nvPr>
            <p:ph type="body" sz="quarter" idx="14" hasCustomPrompt="1"/>
          </p:nvPr>
        </p:nvSpPr>
        <p:spPr>
          <a:xfrm>
            <a:off x="756000" y="1268413"/>
            <a:ext cx="6696000" cy="468000"/>
          </a:xfrm>
          <a:prstGeom prst="rect">
            <a:avLst/>
          </a:prstGeom>
        </p:spPr>
        <p:txBody>
          <a:bodyPr lIns="0">
            <a:noAutofit/>
          </a:bodyPr>
          <a:lstStyle>
            <a:lvl1pPr marL="0" indent="0">
              <a:lnSpc>
                <a:spcPct val="100000"/>
              </a:lnSpc>
              <a:spcBef>
                <a:spcPts val="0"/>
              </a:spcBef>
              <a:buFontTx/>
              <a:buNone/>
              <a:defRPr sz="1800" b="1" baseline="0"/>
            </a:lvl1pPr>
          </a:lstStyle>
          <a:p>
            <a:pPr lvl="0"/>
            <a:r>
              <a:rPr lang="de-DE"/>
              <a:t>Textseite mit Aufzählung – Überschrift </a:t>
            </a:r>
            <a:endParaRPr lang="de-DE" dirty="0"/>
          </a:p>
          <a:p>
            <a:pPr lvl="0"/>
            <a:r>
              <a:rPr lang="de-DE" dirty="0"/>
              <a:t>Zwei Zeilen sind möglich</a:t>
            </a:r>
          </a:p>
        </p:txBody>
      </p:sp>
      <p:sp>
        <p:nvSpPr>
          <p:cNvPr id="5" name="Textplatzhalter 4">
            <a:extLst>
              <a:ext uri="{FF2B5EF4-FFF2-40B4-BE49-F238E27FC236}">
                <a16:creationId xmlns:a16="http://schemas.microsoft.com/office/drawing/2014/main" id="{2167B0A6-8C00-453B-9E0D-C2B84538C33D}"/>
              </a:ext>
            </a:extLst>
          </p:cNvPr>
          <p:cNvSpPr>
            <a:spLocks noGrp="1"/>
          </p:cNvSpPr>
          <p:nvPr>
            <p:ph type="body" sz="quarter" idx="15"/>
          </p:nvPr>
        </p:nvSpPr>
        <p:spPr>
          <a:xfrm>
            <a:off x="431800" y="115889"/>
            <a:ext cx="6732588" cy="331211"/>
          </a:xfrm>
        </p:spPr>
        <p:txBody>
          <a:bodyPr/>
          <a:lstStyle>
            <a:lvl1pPr marL="0" indent="0">
              <a:buNone/>
              <a:defRPr lang="de-DE" sz="2000" b="1" kern="1200" smtClean="0">
                <a:solidFill>
                  <a:srgbClr val="FF0000"/>
                </a:solidFill>
                <a:latin typeface="+mj-lt"/>
                <a:ea typeface="+mj-ea"/>
                <a:cs typeface="+mj-cs"/>
              </a:defRPr>
            </a:lvl1pPr>
            <a:lvl2pPr marL="445125" indent="0">
              <a:buNone/>
              <a:defRPr/>
            </a:lvl2pPr>
            <a:lvl3pPr marL="893763" indent="0">
              <a:buNone/>
              <a:defRPr/>
            </a:lvl3pPr>
            <a:lvl4pPr marL="1254488" indent="0">
              <a:buNone/>
              <a:defRPr/>
            </a:lvl4pPr>
            <a:lvl5pPr marL="1591600" indent="0">
              <a:buNone/>
              <a:defRPr/>
            </a:lvl5pPr>
          </a:lstStyle>
          <a:p>
            <a:pPr lvl="0"/>
            <a:r>
              <a:rPr lang="de-DE"/>
              <a:t>Formatvorlagen des Textmasters bearbeiten</a:t>
            </a:r>
          </a:p>
        </p:txBody>
      </p:sp>
    </p:spTree>
    <p:extLst>
      <p:ext uri="{BB962C8B-B14F-4D97-AF65-F5344CB8AC3E}">
        <p14:creationId xmlns:p14="http://schemas.microsoft.com/office/powerpoint/2010/main" val="2346921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Grafik 8"/>
          <p:cNvPicPr>
            <a:picLocks noChangeAspect="1"/>
          </p:cNvPicPr>
          <p:nvPr userDrawn="1"/>
        </p:nvPicPr>
        <p:blipFill>
          <a:blip r:embed="rId35">
            <a:extLst>
              <a:ext uri="{28A0092B-C50C-407E-A947-70E740481C1C}">
                <a14:useLocalDpi xmlns:a14="http://schemas.microsoft.com/office/drawing/2010/main" val="0"/>
              </a:ext>
            </a:extLst>
          </a:blip>
          <a:stretch>
            <a:fillRect/>
          </a:stretch>
        </p:blipFill>
        <p:spPr>
          <a:xfrm>
            <a:off x="0" y="-8323"/>
            <a:ext cx="9144000" cy="1085850"/>
          </a:xfrm>
          <a:prstGeom prst="rect">
            <a:avLst/>
          </a:prstGeom>
        </p:spPr>
      </p:pic>
      <p:sp>
        <p:nvSpPr>
          <p:cNvPr id="6" name="Slide Number Placeholder 5"/>
          <p:cNvSpPr>
            <a:spLocks noGrp="1"/>
          </p:cNvSpPr>
          <p:nvPr>
            <p:ph type="sldNum" sz="quarter" idx="4"/>
          </p:nvPr>
        </p:nvSpPr>
        <p:spPr>
          <a:xfrm>
            <a:off x="8357592" y="6309320"/>
            <a:ext cx="534888" cy="441802"/>
          </a:xfrm>
          <a:prstGeom prst="rect">
            <a:avLst/>
          </a:prstGeom>
        </p:spPr>
        <p:txBody>
          <a:bodyPr vert="horz" lIns="91440" tIns="45720" rIns="91440" bIns="45720" rtlCol="0" anchor="ctr"/>
          <a:lstStyle>
            <a:lvl1pPr algn="r">
              <a:defRPr sz="1000">
                <a:solidFill>
                  <a:schemeClr val="tx1">
                    <a:tint val="75000"/>
                  </a:schemeClr>
                </a:solidFill>
              </a:defRPr>
            </a:lvl1pPr>
          </a:lstStyle>
          <a:p>
            <a:fld id="{9B2D2253-2F85-404A-85AF-A094A6F488C8}" type="slidenum">
              <a:rPr lang="de-DE" smtClean="0"/>
              <a:pPr/>
              <a:t>‹Nr.›</a:t>
            </a:fld>
            <a:endParaRPr lang="de-DE"/>
          </a:p>
        </p:txBody>
      </p:sp>
      <p:sp>
        <p:nvSpPr>
          <p:cNvPr id="2" name="Title Placeholder 1"/>
          <p:cNvSpPr>
            <a:spLocks noGrp="1"/>
          </p:cNvSpPr>
          <p:nvPr>
            <p:ph type="title"/>
          </p:nvPr>
        </p:nvSpPr>
        <p:spPr>
          <a:xfrm>
            <a:off x="431540" y="122400"/>
            <a:ext cx="6697178" cy="468313"/>
          </a:xfrm>
          <a:prstGeom prst="rect">
            <a:avLst/>
          </a:prstGeom>
        </p:spPr>
        <p:txBody>
          <a:bodyPr vert="horz" lIns="0" tIns="93600" rIns="91440" bIns="0" rtlCol="0" anchor="ctr" anchorCtr="0">
            <a:noAutofit/>
          </a:bodyPr>
          <a:lstStyle/>
          <a:p>
            <a:r>
              <a:rPr lang="en-US" dirty="0"/>
              <a:t>Master FB </a:t>
            </a:r>
            <a:r>
              <a:rPr lang="en-US" dirty="0" err="1"/>
              <a:t>Zielgruppen</a:t>
            </a:r>
            <a:r>
              <a:rPr lang="en-US" dirty="0"/>
              <a:t> und </a:t>
            </a:r>
            <a:r>
              <a:rPr lang="en-US" dirty="0" err="1"/>
              <a:t>Gleichstellung</a:t>
            </a:r>
            <a:endParaRPr lang="en-US" dirty="0"/>
          </a:p>
        </p:txBody>
      </p:sp>
      <p:sp>
        <p:nvSpPr>
          <p:cNvPr id="3" name="Textplatzhalter 2"/>
          <p:cNvSpPr>
            <a:spLocks noGrp="1"/>
          </p:cNvSpPr>
          <p:nvPr>
            <p:ph type="body" idx="1"/>
          </p:nvPr>
        </p:nvSpPr>
        <p:spPr>
          <a:xfrm>
            <a:off x="755576" y="2149441"/>
            <a:ext cx="7794477" cy="3896906"/>
          </a:xfrm>
          <a:prstGeom prst="rect">
            <a:avLst/>
          </a:prstGeom>
        </p:spPr>
        <p:txBody>
          <a:bodyPr vert="horz" lIns="0" tIns="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053342602"/>
      </p:ext>
    </p:extLst>
  </p:cSld>
  <p:clrMap bg1="lt1" tx1="dk1" bg2="lt2" tx2="dk2" accent1="accent1" accent2="accent2" accent3="accent3" accent4="accent4" accent5="accent5" accent6="accent6" hlink="hlink" folHlink="folHlink"/>
  <p:sldLayoutIdLst>
    <p:sldLayoutId id="2147483693" r:id="rId1"/>
    <p:sldLayoutId id="2147483666" r:id="rId2"/>
    <p:sldLayoutId id="2147483708" r:id="rId3"/>
    <p:sldLayoutId id="2147483719" r:id="rId4"/>
    <p:sldLayoutId id="2147483716" r:id="rId5"/>
    <p:sldLayoutId id="2147483710" r:id="rId6"/>
    <p:sldLayoutId id="2147483713" r:id="rId7"/>
    <p:sldLayoutId id="2147483676" r:id="rId8"/>
    <p:sldLayoutId id="2147483675" r:id="rId9"/>
    <p:sldLayoutId id="2147483688" r:id="rId10"/>
    <p:sldLayoutId id="2147483720" r:id="rId11"/>
    <p:sldLayoutId id="2147483689" r:id="rId12"/>
    <p:sldLayoutId id="2147483691" r:id="rId13"/>
    <p:sldLayoutId id="2147483711" r:id="rId14"/>
    <p:sldLayoutId id="2147483697" r:id="rId15"/>
    <p:sldLayoutId id="2147483695" r:id="rId16"/>
    <p:sldLayoutId id="2147483718" r:id="rId17"/>
    <p:sldLayoutId id="2147483715" r:id="rId18"/>
    <p:sldLayoutId id="2147483669" r:id="rId19"/>
    <p:sldLayoutId id="2147483721" r:id="rId20"/>
    <p:sldLayoutId id="2147483722" r:id="rId21"/>
    <p:sldLayoutId id="2147483723" r:id="rId22"/>
    <p:sldLayoutId id="2147483724" r:id="rId23"/>
    <p:sldLayoutId id="2147483725" r:id="rId24"/>
    <p:sldLayoutId id="2147483726" r:id="rId25"/>
    <p:sldLayoutId id="2147483727" r:id="rId26"/>
    <p:sldLayoutId id="2147483728" r:id="rId27"/>
    <p:sldLayoutId id="2147483729" r:id="rId28"/>
    <p:sldLayoutId id="2147483730" r:id="rId29"/>
    <p:sldLayoutId id="2147483731" r:id="rId30"/>
    <p:sldLayoutId id="2147483732" r:id="rId31"/>
    <p:sldLayoutId id="2147483733" r:id="rId32"/>
    <p:sldLayoutId id="2147483734" r:id="rId33"/>
  </p:sldLayoutIdLst>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hf sldNum="0" hdr="0" dt="0"/>
  <p:txStyles>
    <p:titleStyle>
      <a:lvl1pPr algn="l" defTabSz="914400" rtl="0" eaLnBrk="1" latinLnBrk="0" hangingPunct="1">
        <a:lnSpc>
          <a:spcPct val="90000"/>
        </a:lnSpc>
        <a:spcBef>
          <a:spcPct val="0"/>
        </a:spcBef>
        <a:buNone/>
        <a:defRPr sz="2000" b="1" kern="1200">
          <a:solidFill>
            <a:srgbClr val="FF0000"/>
          </a:solidFill>
          <a:latin typeface="+mj-lt"/>
          <a:ea typeface="+mj-ea"/>
          <a:cs typeface="+mj-cs"/>
        </a:defRPr>
      </a:lvl1pPr>
    </p:titleStyle>
    <p:bodyStyle>
      <a:lvl1pPr marL="444500" indent="-444500" algn="l" defTabSz="914400" rtl="0" eaLnBrk="1" latinLnBrk="0" hangingPunct="1">
        <a:lnSpc>
          <a:spcPct val="125000"/>
        </a:lnSpc>
        <a:spcBef>
          <a:spcPts val="1800"/>
        </a:spcBef>
        <a:buClr>
          <a:srgbClr val="FF0000"/>
        </a:buClr>
        <a:buSzPct val="120000"/>
        <a:buFont typeface="Wingdings" panose="05000000000000000000" pitchFamily="2" charset="2"/>
        <a:buChar char="l"/>
        <a:defRPr sz="1800" kern="1200">
          <a:solidFill>
            <a:schemeClr val="tx1"/>
          </a:solidFill>
          <a:latin typeface="+mn-lt"/>
          <a:ea typeface="+mn-ea"/>
          <a:cs typeface="+mn-cs"/>
        </a:defRPr>
      </a:lvl1pPr>
      <a:lvl2pPr marL="892800" indent="-447675" algn="l" defTabSz="914400" rtl="0" eaLnBrk="1" latinLnBrk="0" hangingPunct="1">
        <a:lnSpc>
          <a:spcPct val="125000"/>
        </a:lnSpc>
        <a:spcBef>
          <a:spcPts val="1200"/>
        </a:spcBef>
        <a:buClr>
          <a:srgbClr val="FF0000"/>
        </a:buClr>
        <a:buSzPct val="100000"/>
        <a:buFont typeface="Wingdings" panose="05000000000000000000" pitchFamily="2" charset="2"/>
        <a:buChar char="l"/>
        <a:defRPr sz="1600" kern="1200">
          <a:solidFill>
            <a:schemeClr val="tx1"/>
          </a:solidFill>
          <a:latin typeface="+mn-lt"/>
          <a:ea typeface="+mn-ea"/>
          <a:cs typeface="+mn-cs"/>
        </a:defRPr>
      </a:lvl2pPr>
      <a:lvl3pPr marL="1252538" indent="-358775" algn="l" defTabSz="914400" rtl="0" eaLnBrk="1" latinLnBrk="0" hangingPunct="1">
        <a:lnSpc>
          <a:spcPct val="125000"/>
        </a:lnSpc>
        <a:spcBef>
          <a:spcPts val="1200"/>
        </a:spcBef>
        <a:buClr>
          <a:srgbClr val="FF0000"/>
        </a:buClr>
        <a:buSzPct val="100000"/>
        <a:buFont typeface="Wingdings" panose="05000000000000000000" pitchFamily="2" charset="2"/>
        <a:buChar char="l"/>
        <a:tabLst>
          <a:tab pos="1252538" algn="l"/>
        </a:tabLst>
        <a:defRPr sz="1400" b="0" kern="1200">
          <a:solidFill>
            <a:schemeClr val="tx1"/>
          </a:solidFill>
          <a:latin typeface="+mn-lt"/>
          <a:ea typeface="+mn-ea"/>
          <a:cs typeface="+mn-cs"/>
        </a:defRPr>
      </a:lvl3pPr>
      <a:lvl4pPr marL="1614488" indent="-360000" algn="l" defTabSz="914400" rtl="0" eaLnBrk="1" latinLnBrk="0" hangingPunct="1">
        <a:lnSpc>
          <a:spcPct val="125000"/>
        </a:lnSpc>
        <a:spcBef>
          <a:spcPts val="1200"/>
        </a:spcBef>
        <a:buClr>
          <a:srgbClr val="FF0000"/>
        </a:buClr>
        <a:buSzPct val="100000"/>
        <a:buFont typeface="Wingdings" panose="05000000000000000000" pitchFamily="2" charset="2"/>
        <a:buChar char="l"/>
        <a:tabLst>
          <a:tab pos="1704975" algn="l"/>
        </a:tabLst>
        <a:defRPr sz="1200" kern="1200">
          <a:solidFill>
            <a:schemeClr val="tx1"/>
          </a:solidFill>
          <a:latin typeface="+mn-lt"/>
          <a:ea typeface="+mn-ea"/>
          <a:cs typeface="+mn-cs"/>
        </a:defRPr>
      </a:lvl4pPr>
      <a:lvl5pPr marL="1879600" indent="-288000" algn="l" defTabSz="914400" rtl="0" eaLnBrk="1" latinLnBrk="0" hangingPunct="1">
        <a:lnSpc>
          <a:spcPct val="125000"/>
        </a:lnSpc>
        <a:spcBef>
          <a:spcPts val="1000"/>
        </a:spcBef>
        <a:buClr>
          <a:srgbClr val="FF0000"/>
        </a:buClr>
        <a:buSzPct val="120000"/>
        <a:buFont typeface="Wingdings" panose="05000000000000000000" pitchFamily="2" charset="2"/>
        <a:buChar char="§"/>
        <a:tabLst>
          <a:tab pos="1879600" algn="l"/>
        </a:tabLst>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2" pos="476" userDrawn="1">
          <p15:clr>
            <a:srgbClr val="F26B43"/>
          </p15:clr>
        </p15:guide>
        <p15:guide id="4" pos="2880">
          <p15:clr>
            <a:srgbClr val="F26B43"/>
          </p15:clr>
        </p15:guide>
        <p15:guide id="5" pos="5375">
          <p15:clr>
            <a:srgbClr val="F26B43"/>
          </p15:clr>
        </p15:guide>
        <p15:guide id="8" pos="27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extranet.igmetall.de/view_87511.htm" TargetMode="Externa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p:cNvSpPr>
            <a:spLocks noGrp="1"/>
          </p:cNvSpPr>
          <p:nvPr>
            <p:ph type="body" sz="quarter" idx="13"/>
          </p:nvPr>
        </p:nvSpPr>
        <p:spPr>
          <a:xfrm>
            <a:off x="730658" y="1844824"/>
            <a:ext cx="7632424" cy="1296268"/>
          </a:xfrm>
        </p:spPr>
        <p:txBody>
          <a:bodyPr/>
          <a:lstStyle/>
          <a:p>
            <a:r>
              <a:rPr lang="de-DE" dirty="0" smtClean="0"/>
              <a:t>Tag der betrieblichen Entgeltgleichheit </a:t>
            </a:r>
            <a:endParaRPr lang="de-DE" dirty="0"/>
          </a:p>
        </p:txBody>
      </p:sp>
      <p:sp>
        <p:nvSpPr>
          <p:cNvPr id="2" name="Textplatzhalter 1"/>
          <p:cNvSpPr>
            <a:spLocks noGrp="1"/>
          </p:cNvSpPr>
          <p:nvPr>
            <p:ph type="body" sz="quarter" idx="10"/>
          </p:nvPr>
        </p:nvSpPr>
        <p:spPr>
          <a:xfrm>
            <a:off x="763268" y="4221088"/>
            <a:ext cx="6112988" cy="1511300"/>
          </a:xfrm>
        </p:spPr>
        <p:txBody>
          <a:bodyPr>
            <a:noAutofit/>
          </a:bodyPr>
          <a:lstStyle/>
          <a:p>
            <a:pPr marL="285750" indent="-285750">
              <a:lnSpc>
                <a:spcPct val="100000"/>
              </a:lnSpc>
              <a:spcAft>
                <a:spcPts val="600"/>
              </a:spcAft>
              <a:buFont typeface="Arial" panose="020B0604020202020204" pitchFamily="34" charset="0"/>
              <a:buChar char="•"/>
            </a:pPr>
            <a:r>
              <a:rPr lang="de-DE" dirty="0" smtClean="0"/>
              <a:t>16. Oktober 2018</a:t>
            </a:r>
            <a:endParaRPr lang="de-DE" dirty="0"/>
          </a:p>
        </p:txBody>
      </p:sp>
    </p:spTree>
    <p:extLst>
      <p:ext uri="{BB962C8B-B14F-4D97-AF65-F5344CB8AC3E}">
        <p14:creationId xmlns:p14="http://schemas.microsoft.com/office/powerpoint/2010/main" val="3396313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p:cNvSpPr>
            <a:spLocks noGrp="1"/>
          </p:cNvSpPr>
          <p:nvPr>
            <p:ph type="body" sz="quarter" idx="12"/>
          </p:nvPr>
        </p:nvSpPr>
        <p:spPr/>
        <p:txBody>
          <a:bodyPr/>
          <a:lstStyle/>
          <a:p>
            <a:r>
              <a:rPr lang="de-DE" dirty="0" smtClean="0"/>
              <a:t>Jedes Jahr wird vom Jahresende zurückgerechnet, ab wann Frauen bei gleicher Qualifikation unentgeltlich arbeiten. </a:t>
            </a:r>
          </a:p>
          <a:p>
            <a:r>
              <a:rPr lang="de-DE" dirty="0" smtClean="0"/>
              <a:t>Der Tag macht auf die Benachteiligungen von Frauen beim Entgelt aufmerksam. Es geht um Berufswahl, Arbeitszeit, Führungspositionen, Verteilung in den Entgeltgruppen, Möglichkeiten bei der Weiterbildung, Förderprogrammen und vielem mehr. </a:t>
            </a:r>
            <a:endParaRPr lang="de-DE" dirty="0"/>
          </a:p>
        </p:txBody>
      </p:sp>
      <p:sp>
        <p:nvSpPr>
          <p:cNvPr id="5" name="Textplatzhalter 4"/>
          <p:cNvSpPr>
            <a:spLocks noGrp="1"/>
          </p:cNvSpPr>
          <p:nvPr>
            <p:ph type="body" sz="quarter" idx="14"/>
          </p:nvPr>
        </p:nvSpPr>
        <p:spPr/>
        <p:txBody>
          <a:bodyPr/>
          <a:lstStyle/>
          <a:p>
            <a:r>
              <a:rPr lang="de-DE" dirty="0" smtClean="0"/>
              <a:t>Was ist der Tag der betrieblichen Entgeltgleichheit ?</a:t>
            </a:r>
            <a:endParaRPr lang="de-DE" dirty="0"/>
          </a:p>
        </p:txBody>
      </p:sp>
      <p:sp>
        <p:nvSpPr>
          <p:cNvPr id="6" name="Textplatzhalter 5"/>
          <p:cNvSpPr>
            <a:spLocks noGrp="1"/>
          </p:cNvSpPr>
          <p:nvPr>
            <p:ph type="body" sz="quarter" idx="15"/>
          </p:nvPr>
        </p:nvSpPr>
        <p:spPr/>
        <p:txBody>
          <a:bodyPr>
            <a:noAutofit/>
          </a:bodyPr>
          <a:lstStyle/>
          <a:p>
            <a:r>
              <a:rPr lang="de-DE" dirty="0" smtClean="0"/>
              <a:t>Entgeltgleichheit</a:t>
            </a:r>
            <a:endParaRPr lang="de-DE" dirty="0"/>
          </a:p>
        </p:txBody>
      </p:sp>
    </p:spTree>
    <p:extLst>
      <p:ext uri="{BB962C8B-B14F-4D97-AF65-F5344CB8AC3E}">
        <p14:creationId xmlns:p14="http://schemas.microsoft.com/office/powerpoint/2010/main" val="1875433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2"/>
          </p:nvPr>
        </p:nvSpPr>
        <p:spPr/>
        <p:txBody>
          <a:bodyPr/>
          <a:lstStyle/>
          <a:p>
            <a:r>
              <a:rPr lang="de-DE" dirty="0"/>
              <a:t>Salzgitter Flachstahl: tarifgebunden, 5.985 Beschäftigte, 9% Frauenanteil </a:t>
            </a:r>
          </a:p>
          <a:p>
            <a:r>
              <a:rPr lang="de-DE" dirty="0" smtClean="0"/>
              <a:t>Der Betriebsrat bei Salzgitter Flachstahl überprüfte die betrieblichen Entgeltstrukturen mit dem Excel Tool „Auf geht’s- faires Entgelt für Frauen“ und kam zu folgendem Ergebnis:</a:t>
            </a:r>
          </a:p>
          <a:p>
            <a:r>
              <a:rPr lang="de-DE" dirty="0" smtClean="0"/>
              <a:t>Die Eingruppierungen stimmen. Die </a:t>
            </a:r>
            <a:r>
              <a:rPr lang="de-DE" dirty="0"/>
              <a:t>Frauen im indirekten Bereich sind </a:t>
            </a:r>
            <a:r>
              <a:rPr lang="de-DE" dirty="0" smtClean="0"/>
              <a:t>richtig </a:t>
            </a:r>
            <a:r>
              <a:rPr lang="de-DE" dirty="0"/>
              <a:t>eingruppiert, aber </a:t>
            </a:r>
            <a:r>
              <a:rPr lang="de-DE" dirty="0" smtClean="0"/>
              <a:t>in </a:t>
            </a:r>
            <a:r>
              <a:rPr lang="de-DE" dirty="0"/>
              <a:t>den niedrigeren Entgeltstufen zu finden. Die Männer in den oberen. So entsteht eine Entgeltlücke, die auf unterschiedliche Karrierewege zurückzuführen ist. Der Betriebsrat gründete in Folge einen Gleichstellungsausschuss und entwickelt nun Maßnahmen, um dieser Entwicklung entgegen zu wirken</a:t>
            </a:r>
            <a:r>
              <a:rPr lang="de-DE" dirty="0" smtClean="0"/>
              <a:t>.</a:t>
            </a:r>
          </a:p>
          <a:p>
            <a:pPr marL="0" indent="0">
              <a:buNone/>
            </a:pPr>
            <a:r>
              <a:rPr lang="de-DE" dirty="0" smtClean="0"/>
              <a:t> </a:t>
            </a:r>
            <a:endParaRPr lang="de-DE" dirty="0"/>
          </a:p>
        </p:txBody>
      </p:sp>
      <p:sp>
        <p:nvSpPr>
          <p:cNvPr id="3" name="Textplatzhalter 2"/>
          <p:cNvSpPr>
            <a:spLocks noGrp="1"/>
          </p:cNvSpPr>
          <p:nvPr>
            <p:ph type="body" sz="quarter" idx="14"/>
          </p:nvPr>
        </p:nvSpPr>
        <p:spPr/>
        <p:txBody>
          <a:bodyPr/>
          <a:lstStyle/>
          <a:p>
            <a:r>
              <a:rPr lang="de-DE" dirty="0" smtClean="0"/>
              <a:t>Ergebnis: Eingruppierungen stimmen – dennoch Entgeltlücke</a:t>
            </a:r>
            <a:endParaRPr lang="de-DE" dirty="0"/>
          </a:p>
        </p:txBody>
      </p:sp>
      <p:sp>
        <p:nvSpPr>
          <p:cNvPr id="4" name="Textplatzhalter 3"/>
          <p:cNvSpPr>
            <a:spLocks noGrp="1"/>
          </p:cNvSpPr>
          <p:nvPr>
            <p:ph type="body" sz="quarter" idx="15"/>
          </p:nvPr>
        </p:nvSpPr>
        <p:spPr/>
        <p:txBody>
          <a:bodyPr>
            <a:noAutofit/>
          </a:bodyPr>
          <a:lstStyle/>
          <a:p>
            <a:r>
              <a:rPr lang="de-DE" dirty="0" smtClean="0"/>
              <a:t>Entgeltanalyse bei Salzgitter Flachstahl </a:t>
            </a:r>
            <a:endParaRPr lang="de-DE" dirty="0"/>
          </a:p>
        </p:txBody>
      </p:sp>
    </p:spTree>
    <p:extLst>
      <p:ext uri="{BB962C8B-B14F-4D97-AF65-F5344CB8AC3E}">
        <p14:creationId xmlns:p14="http://schemas.microsoft.com/office/powerpoint/2010/main" val="2747544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2"/>
          </p:nvPr>
        </p:nvSpPr>
        <p:spPr/>
        <p:txBody>
          <a:bodyPr/>
          <a:lstStyle/>
          <a:p>
            <a:r>
              <a:rPr lang="de-DE" dirty="0" err="1" smtClean="0"/>
              <a:t>Salesforce</a:t>
            </a:r>
            <a:r>
              <a:rPr lang="de-DE" dirty="0" smtClean="0"/>
              <a:t>, ein Cloud-Computing-Unternehmen </a:t>
            </a:r>
            <a:r>
              <a:rPr lang="de-DE" dirty="0"/>
              <a:t>in San Francisco mit etwa 25 </a:t>
            </a:r>
            <a:r>
              <a:rPr lang="de-DE" dirty="0" smtClean="0"/>
              <a:t>000 Beschäftigten, überprüfte die Entgeltverteilung. Ergebnis: Fast überall gab es eine Entgeltlücke zu Lasten von Frauen. Daraufhin zahlte das Unternehmen 3 Mio. US-Dollar</a:t>
            </a:r>
            <a:r>
              <a:rPr lang="de-DE" dirty="0"/>
              <a:t>, um die Lücke zu </a:t>
            </a:r>
            <a:r>
              <a:rPr lang="de-DE" dirty="0" smtClean="0"/>
              <a:t>schließen. 2017 folgten weitere 3 Mio. Dollar </a:t>
            </a:r>
            <a:r>
              <a:rPr lang="de-DE" dirty="0"/>
              <a:t>und in </a:t>
            </a:r>
            <a:r>
              <a:rPr lang="de-DE" dirty="0" smtClean="0"/>
              <a:t>2018 2,7 Mio. Dollar</a:t>
            </a:r>
            <a:r>
              <a:rPr lang="de-DE" dirty="0"/>
              <a:t>. </a:t>
            </a:r>
            <a:r>
              <a:rPr lang="de-DE" dirty="0" smtClean="0"/>
              <a:t>Der Gründer sagt dazu</a:t>
            </a:r>
            <a:r>
              <a:rPr lang="de-DE" dirty="0"/>
              <a:t> "Jeder CEO mit einer Taste an einem Computer kann Männer und Frauen gleich bezahlen. Wir haben alle nötigen Daten. Wir wissen, was jeder Einzelne macht. Es gibt dafür keine Entschuldigung: Jeder kann es ganz einfach machen." </a:t>
            </a:r>
            <a:endParaRPr lang="de-DE" dirty="0" smtClean="0"/>
          </a:p>
          <a:p>
            <a:endParaRPr lang="de-DE" dirty="0"/>
          </a:p>
          <a:p>
            <a:pPr marL="0" indent="0">
              <a:buNone/>
            </a:pPr>
            <a:r>
              <a:rPr lang="de-DE" sz="1600" dirty="0" smtClean="0"/>
              <a:t>Quelle: Newsletter Plan W, 1. August 2018  </a:t>
            </a:r>
            <a:endParaRPr lang="de-DE" sz="1600" dirty="0"/>
          </a:p>
        </p:txBody>
      </p:sp>
      <p:sp>
        <p:nvSpPr>
          <p:cNvPr id="3" name="Textplatzhalter 2"/>
          <p:cNvSpPr>
            <a:spLocks noGrp="1"/>
          </p:cNvSpPr>
          <p:nvPr>
            <p:ph type="body" sz="quarter" idx="14"/>
          </p:nvPr>
        </p:nvSpPr>
        <p:spPr/>
        <p:txBody>
          <a:bodyPr/>
          <a:lstStyle/>
          <a:p>
            <a:r>
              <a:rPr lang="de-DE" dirty="0" smtClean="0"/>
              <a:t>Beispiel </a:t>
            </a:r>
            <a:r>
              <a:rPr lang="de-DE" dirty="0" err="1" smtClean="0"/>
              <a:t>Salesforce</a:t>
            </a:r>
            <a:r>
              <a:rPr lang="de-DE" dirty="0" smtClean="0"/>
              <a:t> </a:t>
            </a:r>
            <a:endParaRPr lang="de-DE" dirty="0"/>
          </a:p>
        </p:txBody>
      </p:sp>
      <p:sp>
        <p:nvSpPr>
          <p:cNvPr id="4" name="Textplatzhalter 3"/>
          <p:cNvSpPr>
            <a:spLocks noGrp="1"/>
          </p:cNvSpPr>
          <p:nvPr>
            <p:ph type="body" sz="quarter" idx="15"/>
          </p:nvPr>
        </p:nvSpPr>
        <p:spPr>
          <a:xfrm>
            <a:off x="395536" y="188640"/>
            <a:ext cx="6732588" cy="331211"/>
          </a:xfrm>
        </p:spPr>
        <p:txBody>
          <a:bodyPr>
            <a:noAutofit/>
          </a:bodyPr>
          <a:lstStyle/>
          <a:p>
            <a:r>
              <a:rPr lang="de-DE" dirty="0" smtClean="0"/>
              <a:t>Entgeltgleichheit – so kann es gehen</a:t>
            </a:r>
            <a:endParaRPr lang="de-DE" dirty="0"/>
          </a:p>
        </p:txBody>
      </p:sp>
    </p:spTree>
    <p:extLst>
      <p:ext uri="{BB962C8B-B14F-4D97-AF65-F5344CB8AC3E}">
        <p14:creationId xmlns:p14="http://schemas.microsoft.com/office/powerpoint/2010/main" val="425979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3"/>
          </p:nvPr>
        </p:nvSpPr>
        <p:spPr/>
        <p:txBody>
          <a:bodyPr>
            <a:normAutofit lnSpcReduction="10000"/>
          </a:bodyPr>
          <a:lstStyle/>
          <a:p>
            <a:r>
              <a:rPr lang="de-DE" dirty="0"/>
              <a:t>„Entgeltgerechtigkeit ist ein wichtiges Prinzip für die Anerkennung von Leistung, und da gilt: Jeder ungerechtfertigte Euro Unterschied zählt.“ </a:t>
            </a:r>
          </a:p>
          <a:p>
            <a:pPr marL="0" indent="0">
              <a:buNone/>
            </a:pPr>
            <a:endParaRPr lang="de-DE" dirty="0"/>
          </a:p>
        </p:txBody>
      </p:sp>
      <p:sp>
        <p:nvSpPr>
          <p:cNvPr id="4" name="Textplatzhalter 3"/>
          <p:cNvSpPr>
            <a:spLocks noGrp="1"/>
          </p:cNvSpPr>
          <p:nvPr>
            <p:ph type="body" sz="quarter" idx="15"/>
          </p:nvPr>
        </p:nvSpPr>
        <p:spPr>
          <a:xfrm flipH="1">
            <a:off x="3239852" y="3805855"/>
            <a:ext cx="5148498" cy="398413"/>
          </a:xfrm>
        </p:spPr>
        <p:txBody>
          <a:bodyPr>
            <a:noAutofit/>
          </a:bodyPr>
          <a:lstStyle/>
          <a:p>
            <a:r>
              <a:rPr lang="de-DE"/>
              <a:t>Christiane Benner, Zweite Vorsitzende der IG Metall </a:t>
            </a:r>
            <a:endParaRPr lang="de-DE" dirty="0"/>
          </a:p>
        </p:txBody>
      </p:sp>
    </p:spTree>
    <p:extLst>
      <p:ext uri="{BB962C8B-B14F-4D97-AF65-F5344CB8AC3E}">
        <p14:creationId xmlns:p14="http://schemas.microsoft.com/office/powerpoint/2010/main" val="3997698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p:cNvSpPr>
            <a:spLocks noGrp="1"/>
          </p:cNvSpPr>
          <p:nvPr>
            <p:ph type="body" sz="quarter" idx="13"/>
          </p:nvPr>
        </p:nvSpPr>
        <p:spPr/>
        <p:txBody>
          <a:bodyPr/>
          <a:lstStyle/>
          <a:p>
            <a:r>
              <a:rPr lang="de-DE" dirty="0" smtClean="0"/>
              <a:t>Sind die Unterschiede wirklich so groß?</a:t>
            </a:r>
            <a:endParaRPr lang="de-DE" dirty="0"/>
          </a:p>
        </p:txBody>
      </p:sp>
      <p:sp>
        <p:nvSpPr>
          <p:cNvPr id="6" name="Textplatzhalter 5"/>
          <p:cNvSpPr>
            <a:spLocks noGrp="1"/>
          </p:cNvSpPr>
          <p:nvPr>
            <p:ph type="body" sz="quarter" idx="14"/>
          </p:nvPr>
        </p:nvSpPr>
        <p:spPr/>
        <p:txBody>
          <a:bodyPr/>
          <a:lstStyle/>
          <a:p>
            <a:endParaRPr lang="de-DE"/>
          </a:p>
        </p:txBody>
      </p:sp>
    </p:spTree>
    <p:extLst>
      <p:ext uri="{BB962C8B-B14F-4D97-AF65-F5344CB8AC3E}">
        <p14:creationId xmlns:p14="http://schemas.microsoft.com/office/powerpoint/2010/main" val="3882236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el 1">
            <a:extLst>
              <a:ext uri="{FF2B5EF4-FFF2-40B4-BE49-F238E27FC236}">
                <a16:creationId xmlns:a16="http://schemas.microsoft.com/office/drawing/2014/main" id="{03B45BE4-0795-4669-8CC2-AF87B5A84690}"/>
              </a:ext>
            </a:extLst>
          </p:cNvPr>
          <p:cNvSpPr>
            <a:spLocks noGrp="1" noChangeArrowheads="1"/>
          </p:cNvSpPr>
          <p:nvPr>
            <p:ph type="title" idx="4294967295"/>
          </p:nvPr>
        </p:nvSpPr>
        <p:spPr>
          <a:xfrm>
            <a:off x="432000" y="115200"/>
            <a:ext cx="6697178" cy="468313"/>
          </a:xfrm>
        </p:spPr>
        <p:txBody>
          <a:bodyPr/>
          <a:lstStyle/>
          <a:p>
            <a:r>
              <a:rPr lang="de-DE" altLang="de-DE"/>
              <a:t>Entgeltunterschiede im europäischen Vergleich</a:t>
            </a:r>
          </a:p>
        </p:txBody>
      </p:sp>
      <p:sp>
        <p:nvSpPr>
          <p:cNvPr id="18436" name="Textplatzhalter 3">
            <a:extLst>
              <a:ext uri="{FF2B5EF4-FFF2-40B4-BE49-F238E27FC236}">
                <a16:creationId xmlns:a16="http://schemas.microsoft.com/office/drawing/2014/main" id="{62453A59-E7E6-4831-89DD-5403F93C7E12}"/>
              </a:ext>
            </a:extLst>
          </p:cNvPr>
          <p:cNvSpPr>
            <a:spLocks noGrp="1" noChangeArrowheads="1"/>
          </p:cNvSpPr>
          <p:nvPr>
            <p:ph type="body" sz="quarter" idx="14"/>
          </p:nvPr>
        </p:nvSpPr>
        <p:spPr>
          <a:xfrm>
            <a:off x="755650" y="1268413"/>
            <a:ext cx="6696075" cy="468312"/>
          </a:xfrm>
        </p:spPr>
        <p:txBody>
          <a:bodyPr/>
          <a:lstStyle/>
          <a:p>
            <a:pPr>
              <a:spcBef>
                <a:spcPct val="0"/>
              </a:spcBef>
            </a:pPr>
            <a:r>
              <a:rPr lang="de-DE" altLang="de-DE" dirty="0"/>
              <a:t>Deutschland gehört zu den Schlusslichtern</a:t>
            </a:r>
          </a:p>
        </p:txBody>
      </p:sp>
      <p:pic>
        <p:nvPicPr>
          <p:cNvPr id="3" name="Grafik 2">
            <a:extLst>
              <a:ext uri="{FF2B5EF4-FFF2-40B4-BE49-F238E27FC236}">
                <a16:creationId xmlns:a16="http://schemas.microsoft.com/office/drawing/2014/main" id="{CDC11794-C78E-475D-A0A9-8FAE48E366B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8862"/>
          <a:stretch/>
        </p:blipFill>
        <p:spPr>
          <a:xfrm>
            <a:off x="294910" y="1938098"/>
            <a:ext cx="8144256" cy="3435118"/>
          </a:xfrm>
          <a:prstGeom prst="rect">
            <a:avLst/>
          </a:prstGeom>
        </p:spPr>
      </p:pic>
      <p:sp>
        <p:nvSpPr>
          <p:cNvPr id="5" name="Textfeld 4">
            <a:extLst>
              <a:ext uri="{FF2B5EF4-FFF2-40B4-BE49-F238E27FC236}">
                <a16:creationId xmlns:a16="http://schemas.microsoft.com/office/drawing/2014/main" id="{5A357F58-FCF5-4D9D-91C4-D919F49C4D65}"/>
              </a:ext>
            </a:extLst>
          </p:cNvPr>
          <p:cNvSpPr txBox="1"/>
          <p:nvPr/>
        </p:nvSpPr>
        <p:spPr>
          <a:xfrm>
            <a:off x="683568" y="6135107"/>
            <a:ext cx="6624638" cy="246221"/>
          </a:xfrm>
          <a:prstGeom prst="rect">
            <a:avLst/>
          </a:prstGeom>
          <a:noFill/>
        </p:spPr>
        <p:txBody>
          <a:bodyPr wrap="square" rtlCol="0">
            <a:spAutoFit/>
          </a:bodyPr>
          <a:lstStyle/>
          <a:p>
            <a:r>
              <a:rPr lang="de-DE" sz="1000" dirty="0"/>
              <a:t>Quelle: WSI 2016 mit Daten </a:t>
            </a:r>
            <a:r>
              <a:rPr lang="de-DE" sz="1000" dirty="0" err="1"/>
              <a:t>Eurostat</a:t>
            </a:r>
            <a:r>
              <a:rPr lang="de-DE" sz="1000" dirty="0"/>
              <a:t> / Entgeltunterschied in europäischen Ländern </a:t>
            </a:r>
            <a:r>
              <a:rPr lang="de-DE" sz="1000"/>
              <a:t>in 2014</a:t>
            </a:r>
            <a:endParaRPr lang="de-DE" sz="1000" dirty="0"/>
          </a:p>
        </p:txBody>
      </p:sp>
      <p:sp>
        <p:nvSpPr>
          <p:cNvPr id="2" name="Textfeld 1">
            <a:extLst>
              <a:ext uri="{FF2B5EF4-FFF2-40B4-BE49-F238E27FC236}">
                <a16:creationId xmlns:a16="http://schemas.microsoft.com/office/drawing/2014/main" id="{1AE3BDCF-0842-4BF5-A102-31822C5CB3A6}"/>
              </a:ext>
            </a:extLst>
          </p:cNvPr>
          <p:cNvSpPr txBox="1"/>
          <p:nvPr/>
        </p:nvSpPr>
        <p:spPr>
          <a:xfrm>
            <a:off x="6984138" y="5436089"/>
            <a:ext cx="935174" cy="276999"/>
          </a:xfrm>
          <a:prstGeom prst="rect">
            <a:avLst/>
          </a:prstGeom>
          <a:noFill/>
        </p:spPr>
        <p:txBody>
          <a:bodyPr wrap="square" rtlCol="0">
            <a:spAutoFit/>
          </a:bodyPr>
          <a:lstStyle/>
          <a:p>
            <a:r>
              <a:rPr lang="de-DE" sz="1200" b="1"/>
              <a:t>in Prozent</a:t>
            </a:r>
          </a:p>
        </p:txBody>
      </p:sp>
    </p:spTree>
    <p:extLst>
      <p:ext uri="{BB962C8B-B14F-4D97-AF65-F5344CB8AC3E}">
        <p14:creationId xmlns:p14="http://schemas.microsoft.com/office/powerpoint/2010/main" val="3522143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el 1">
            <a:extLst>
              <a:ext uri="{FF2B5EF4-FFF2-40B4-BE49-F238E27FC236}">
                <a16:creationId xmlns:a16="http://schemas.microsoft.com/office/drawing/2014/main" id="{F9CEDD1F-8DE3-48DB-AE63-21CC413FA0FE}"/>
              </a:ext>
            </a:extLst>
          </p:cNvPr>
          <p:cNvSpPr>
            <a:spLocks noGrp="1" noChangeArrowheads="1"/>
          </p:cNvSpPr>
          <p:nvPr>
            <p:ph type="title" idx="4294967295"/>
          </p:nvPr>
        </p:nvSpPr>
        <p:spPr>
          <a:xfrm>
            <a:off x="432000" y="115200"/>
            <a:ext cx="6697178" cy="468313"/>
          </a:xfrm>
        </p:spPr>
        <p:txBody>
          <a:bodyPr/>
          <a:lstStyle/>
          <a:p>
            <a:r>
              <a:rPr lang="de-DE" altLang="de-DE"/>
              <a:t>Entgeltunterschiede im Lebensverlauf </a:t>
            </a:r>
          </a:p>
        </p:txBody>
      </p:sp>
      <p:sp>
        <p:nvSpPr>
          <p:cNvPr id="20484" name="Textplatzhalter 3">
            <a:extLst>
              <a:ext uri="{FF2B5EF4-FFF2-40B4-BE49-F238E27FC236}">
                <a16:creationId xmlns:a16="http://schemas.microsoft.com/office/drawing/2014/main" id="{18D54480-2CDF-4282-BF28-005A055DAFBC}"/>
              </a:ext>
            </a:extLst>
          </p:cNvPr>
          <p:cNvSpPr>
            <a:spLocks noGrp="1" noChangeArrowheads="1"/>
          </p:cNvSpPr>
          <p:nvPr>
            <p:ph type="body" sz="quarter" idx="14"/>
          </p:nvPr>
        </p:nvSpPr>
        <p:spPr>
          <a:xfrm>
            <a:off x="755650" y="1268413"/>
            <a:ext cx="6696075" cy="468312"/>
          </a:xfrm>
        </p:spPr>
        <p:txBody>
          <a:bodyPr/>
          <a:lstStyle/>
          <a:p>
            <a:pPr>
              <a:spcBef>
                <a:spcPct val="0"/>
              </a:spcBef>
            </a:pPr>
            <a:r>
              <a:rPr lang="de-DE" altLang="de-DE"/>
              <a:t>… am Ende steht eine riesige Rentenlücke</a:t>
            </a:r>
          </a:p>
        </p:txBody>
      </p:sp>
      <p:pic>
        <p:nvPicPr>
          <p:cNvPr id="4" name="Grafik 3">
            <a:extLst>
              <a:ext uri="{FF2B5EF4-FFF2-40B4-BE49-F238E27FC236}">
                <a16:creationId xmlns:a16="http://schemas.microsoft.com/office/drawing/2014/main" id="{7EA11770-462E-48EC-AE6F-8FEA6395A346}"/>
              </a:ext>
            </a:extLst>
          </p:cNvPr>
          <p:cNvPicPr>
            <a:picLocks noChangeAspect="1"/>
          </p:cNvPicPr>
          <p:nvPr/>
        </p:nvPicPr>
        <p:blipFill rotWithShape="1">
          <a:blip r:embed="rId3"/>
          <a:srcRect b="24142"/>
          <a:stretch/>
        </p:blipFill>
        <p:spPr>
          <a:xfrm>
            <a:off x="683568" y="2338065"/>
            <a:ext cx="7192912" cy="2819127"/>
          </a:xfrm>
          <a:prstGeom prst="rect">
            <a:avLst/>
          </a:prstGeom>
        </p:spPr>
      </p:pic>
      <p:sp>
        <p:nvSpPr>
          <p:cNvPr id="5" name="Textfeld 4">
            <a:extLst>
              <a:ext uri="{FF2B5EF4-FFF2-40B4-BE49-F238E27FC236}">
                <a16:creationId xmlns:a16="http://schemas.microsoft.com/office/drawing/2014/main" id="{B5241C44-32C5-48BF-8475-DBF08433843A}"/>
              </a:ext>
            </a:extLst>
          </p:cNvPr>
          <p:cNvSpPr txBox="1"/>
          <p:nvPr/>
        </p:nvSpPr>
        <p:spPr>
          <a:xfrm>
            <a:off x="656507" y="6135107"/>
            <a:ext cx="6624638" cy="246221"/>
          </a:xfrm>
          <a:prstGeom prst="rect">
            <a:avLst/>
          </a:prstGeom>
          <a:noFill/>
        </p:spPr>
        <p:txBody>
          <a:bodyPr wrap="square" rtlCol="0">
            <a:spAutoFit/>
          </a:bodyPr>
          <a:lstStyle/>
          <a:p>
            <a:r>
              <a:rPr lang="de-DE" sz="1000"/>
              <a:t>Quelle: Böckler Impuls 02/2017</a:t>
            </a:r>
          </a:p>
        </p:txBody>
      </p:sp>
    </p:spTree>
    <p:extLst>
      <p:ext uri="{BB962C8B-B14F-4D97-AF65-F5344CB8AC3E}">
        <p14:creationId xmlns:p14="http://schemas.microsoft.com/office/powerpoint/2010/main" val="1428970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5E56CCDB-C747-456C-B7E4-8D7695607006}"/>
              </a:ext>
            </a:extLst>
          </p:cNvPr>
          <p:cNvSpPr>
            <a:spLocks noGrp="1"/>
          </p:cNvSpPr>
          <p:nvPr>
            <p:ph type="title"/>
          </p:nvPr>
        </p:nvSpPr>
        <p:spPr>
          <a:xfrm>
            <a:off x="431540" y="115200"/>
            <a:ext cx="6697178" cy="468313"/>
          </a:xfrm>
        </p:spPr>
        <p:txBody>
          <a:bodyPr/>
          <a:lstStyle/>
          <a:p>
            <a:r>
              <a:rPr lang="de-DE"/>
              <a:t>Entgeltunterschiede in verschiedenen Branchen </a:t>
            </a:r>
          </a:p>
        </p:txBody>
      </p:sp>
      <p:graphicFrame>
        <p:nvGraphicFramePr>
          <p:cNvPr id="7" name="Tabellenplatzhalter 6">
            <a:extLst>
              <a:ext uri="{FF2B5EF4-FFF2-40B4-BE49-F238E27FC236}">
                <a16:creationId xmlns:a16="http://schemas.microsoft.com/office/drawing/2014/main" id="{3C652B06-F3BF-48DA-8386-89F55B5EC773}"/>
              </a:ext>
            </a:extLst>
          </p:cNvPr>
          <p:cNvGraphicFramePr>
            <a:graphicFrameLocks noGrp="1"/>
          </p:cNvGraphicFramePr>
          <p:nvPr>
            <p:ph type="tbl" sz="quarter" idx="12"/>
            <p:extLst>
              <p:ext uri="{D42A27DB-BD31-4B8C-83A1-F6EECF244321}">
                <p14:modId xmlns:p14="http://schemas.microsoft.com/office/powerpoint/2010/main" val="279393656"/>
              </p:ext>
            </p:extLst>
          </p:nvPr>
        </p:nvGraphicFramePr>
        <p:xfrm>
          <a:off x="711704" y="1687800"/>
          <a:ext cx="7676645" cy="3746429"/>
        </p:xfrm>
        <a:graphic>
          <a:graphicData uri="http://schemas.openxmlformats.org/drawingml/2006/table">
            <a:tbl>
              <a:tblPr firstRow="1" bandRow="1">
                <a:tableStyleId>{00A15C55-8517-42AA-B614-E9B94910E393}</a:tableStyleId>
              </a:tblPr>
              <a:tblGrid>
                <a:gridCol w="3935169">
                  <a:extLst>
                    <a:ext uri="{9D8B030D-6E8A-4147-A177-3AD203B41FA5}">
                      <a16:colId xmlns:a16="http://schemas.microsoft.com/office/drawing/2014/main" val="1246360104"/>
                    </a:ext>
                  </a:extLst>
                </a:gridCol>
                <a:gridCol w="1328793">
                  <a:extLst>
                    <a:ext uri="{9D8B030D-6E8A-4147-A177-3AD203B41FA5}">
                      <a16:colId xmlns:a16="http://schemas.microsoft.com/office/drawing/2014/main" val="2934071238"/>
                    </a:ext>
                  </a:extLst>
                </a:gridCol>
                <a:gridCol w="1316009">
                  <a:extLst>
                    <a:ext uri="{9D8B030D-6E8A-4147-A177-3AD203B41FA5}">
                      <a16:colId xmlns:a16="http://schemas.microsoft.com/office/drawing/2014/main" val="2431474784"/>
                    </a:ext>
                  </a:extLst>
                </a:gridCol>
                <a:gridCol w="1096674">
                  <a:extLst>
                    <a:ext uri="{9D8B030D-6E8A-4147-A177-3AD203B41FA5}">
                      <a16:colId xmlns:a16="http://schemas.microsoft.com/office/drawing/2014/main" val="4281136407"/>
                    </a:ext>
                  </a:extLst>
                </a:gridCol>
              </a:tblGrid>
              <a:tr h="2390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0" dirty="0">
                          <a:solidFill>
                            <a:schemeClr val="tx1"/>
                          </a:solidFill>
                          <a:latin typeface="Segoe UI Semibold" panose="020B0702040204020203" pitchFamily="34" charset="0"/>
                          <a:cs typeface="Segoe UI Semibold" panose="020B0702040204020203" pitchFamily="34" charset="0"/>
                        </a:rPr>
                        <a:t>Branche </a:t>
                      </a:r>
                    </a:p>
                    <a:p>
                      <a:endParaRPr lang="de-DE" sz="1600" b="0" dirty="0">
                        <a:latin typeface="Segoe UI Semibold" panose="020B0702040204020203" pitchFamily="34" charset="0"/>
                        <a:cs typeface="Segoe UI Semibold" panose="020B0702040204020203" pitchFamily="34" charset="0"/>
                      </a:endParaRPr>
                    </a:p>
                  </a:txBody>
                  <a:tcPr marL="91803" marR="91803" marT="45687" marB="45687">
                    <a:solidFill>
                      <a:srgbClr val="EEECE8"/>
                    </a:solidFill>
                  </a:tcPr>
                </a:tc>
                <a:tc>
                  <a:txBody>
                    <a:bodyPr/>
                    <a:lstStyle/>
                    <a:p>
                      <a:pPr algn="ctr"/>
                      <a:r>
                        <a:rPr lang="de-DE" sz="1600" b="0">
                          <a:solidFill>
                            <a:schemeClr val="tx1"/>
                          </a:solidFill>
                          <a:latin typeface="Segoe UI Semibold" panose="020B0702040204020203" pitchFamily="34" charset="0"/>
                          <a:cs typeface="Segoe UI Semibold" panose="020B0702040204020203" pitchFamily="34" charset="0"/>
                        </a:rPr>
                        <a:t>Männer </a:t>
                      </a:r>
                    </a:p>
                  </a:txBody>
                  <a:tcPr marL="91803" marR="91803" marT="45687" marB="45687">
                    <a:solidFill>
                      <a:srgbClr val="EEECE8"/>
                    </a:solidFill>
                  </a:tcPr>
                </a:tc>
                <a:tc>
                  <a:txBody>
                    <a:bodyPr/>
                    <a:lstStyle/>
                    <a:p>
                      <a:pPr algn="ctr"/>
                      <a:r>
                        <a:rPr lang="de-DE" sz="1600" b="0">
                          <a:solidFill>
                            <a:schemeClr val="tx1"/>
                          </a:solidFill>
                          <a:latin typeface="Segoe UI Semibold" panose="020B0702040204020203" pitchFamily="34" charset="0"/>
                          <a:cs typeface="Segoe UI Semibold" panose="020B0702040204020203" pitchFamily="34" charset="0"/>
                        </a:rPr>
                        <a:t>Frauen </a:t>
                      </a:r>
                    </a:p>
                  </a:txBody>
                  <a:tcPr marL="91803" marR="91803" marT="45687" marB="45687">
                    <a:solidFill>
                      <a:srgbClr val="EEECE8"/>
                    </a:solidFill>
                  </a:tcPr>
                </a:tc>
                <a:tc>
                  <a:txBody>
                    <a:bodyPr/>
                    <a:lstStyle/>
                    <a:p>
                      <a:pPr algn="ctr"/>
                      <a:r>
                        <a:rPr lang="de-DE" sz="1600" b="0">
                          <a:solidFill>
                            <a:schemeClr val="tx1"/>
                          </a:solidFill>
                          <a:latin typeface="Segoe UI Semibold" panose="020B0702040204020203" pitchFamily="34" charset="0"/>
                          <a:cs typeface="Segoe UI Semibold" panose="020B0702040204020203" pitchFamily="34" charset="0"/>
                        </a:rPr>
                        <a:t>Lücke </a:t>
                      </a:r>
                    </a:p>
                  </a:txBody>
                  <a:tcPr marL="91803" marR="91803" marT="45687" marB="45687">
                    <a:solidFill>
                      <a:srgbClr val="EEECE8"/>
                    </a:solidFill>
                  </a:tcPr>
                </a:tc>
                <a:extLst>
                  <a:ext uri="{0D108BD9-81ED-4DB2-BD59-A6C34878D82A}">
                    <a16:rowId xmlns:a16="http://schemas.microsoft.com/office/drawing/2014/main" val="3002902383"/>
                  </a:ext>
                </a:extLst>
              </a:tr>
              <a:tr h="465812">
                <a:tc>
                  <a:txBody>
                    <a:bodyPr/>
                    <a:lstStyle/>
                    <a:p>
                      <a:endParaRPr lang="de-DE" sz="1600">
                        <a:latin typeface="+mn-lt"/>
                        <a:cs typeface="Segoe UI Semibold" panose="020B0702040204020203" pitchFamily="34" charset="0"/>
                      </a:endParaRPr>
                    </a:p>
                  </a:txBody>
                  <a:tcPr marL="91803" marR="91803" marT="45687" marB="45687">
                    <a:solidFill>
                      <a:srgbClr val="EEECE8"/>
                    </a:solidFill>
                  </a:tcPr>
                </a:tc>
                <a:tc gridSpan="2">
                  <a:txBody>
                    <a:bodyPr/>
                    <a:lstStyle/>
                    <a:p>
                      <a:pPr algn="ctr"/>
                      <a:r>
                        <a:rPr lang="de-DE" sz="1200" dirty="0"/>
                        <a:t>Durchschnittlicher Bruttomonatsverdienst </a:t>
                      </a:r>
                      <a:endParaRPr lang="de-DE" sz="1200" dirty="0">
                        <a:latin typeface="+mn-lt"/>
                        <a:cs typeface="Segoe UI Semibold" panose="020B0702040204020203" pitchFamily="34" charset="0"/>
                      </a:endParaRPr>
                    </a:p>
                  </a:txBody>
                  <a:tcPr marL="91803" marR="91803" marT="45687" marB="45687">
                    <a:solidFill>
                      <a:srgbClr val="EEECE8"/>
                    </a:solidFill>
                  </a:tcPr>
                </a:tc>
                <a:tc hMerge="1">
                  <a:txBody>
                    <a:bodyPr/>
                    <a:lstStyle/>
                    <a:p>
                      <a:endParaRPr lang="de-DE" sz="1600">
                        <a:latin typeface="+mn-lt"/>
                        <a:cs typeface="Segoe UI Semibold" panose="020B0702040204020203" pitchFamily="34" charset="0"/>
                      </a:endParaRPr>
                    </a:p>
                  </a:txBody>
                  <a:tcPr marL="91869" marR="9186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de-DE" sz="1600" b="1">
                        <a:solidFill>
                          <a:schemeClr val="accent6"/>
                        </a:solidFill>
                        <a:latin typeface="+mn-lt"/>
                        <a:cs typeface="Segoe UI Semibold" panose="020B0702040204020203" pitchFamily="34" charset="0"/>
                      </a:endParaRPr>
                    </a:p>
                  </a:txBody>
                  <a:tcPr marL="91803" marR="91803" marT="45687" marB="45687">
                    <a:solidFill>
                      <a:srgbClr val="EEECE8"/>
                    </a:solidFill>
                  </a:tcPr>
                </a:tc>
                <a:extLst>
                  <a:ext uri="{0D108BD9-81ED-4DB2-BD59-A6C34878D82A}">
                    <a16:rowId xmlns:a16="http://schemas.microsoft.com/office/drawing/2014/main" val="11904128"/>
                  </a:ext>
                </a:extLst>
              </a:tr>
              <a:tr h="310519">
                <a:tc>
                  <a:txBody>
                    <a:bodyPr/>
                    <a:lstStyle/>
                    <a:p>
                      <a:r>
                        <a:rPr lang="de-DE" sz="1400">
                          <a:solidFill>
                            <a:srgbClr val="C00000"/>
                          </a:solidFill>
                        </a:rPr>
                        <a:t>Herstellung von Textilien </a:t>
                      </a:r>
                      <a:endParaRPr lang="de-DE" sz="1400">
                        <a:solidFill>
                          <a:srgbClr val="C00000"/>
                        </a:solidFill>
                        <a:latin typeface="+mn-lt"/>
                      </a:endParaRPr>
                    </a:p>
                  </a:txBody>
                  <a:tcPr marL="91803" marR="91803" marT="45687" marB="45687">
                    <a:solidFill>
                      <a:srgbClr val="EEECE8"/>
                    </a:solidFill>
                  </a:tcPr>
                </a:tc>
                <a:tc>
                  <a:txBody>
                    <a:bodyPr/>
                    <a:lstStyle/>
                    <a:p>
                      <a:pPr algn="ctr"/>
                      <a:r>
                        <a:rPr lang="de-DE" sz="1400"/>
                        <a:t>3.498</a:t>
                      </a:r>
                      <a:endParaRPr lang="de-DE" sz="1400">
                        <a:latin typeface="+mn-lt"/>
                      </a:endParaRPr>
                    </a:p>
                  </a:txBody>
                  <a:tcPr marL="91803" marR="91803" marT="45687" marB="45687">
                    <a:solidFill>
                      <a:srgbClr val="EEECE8"/>
                    </a:solidFill>
                  </a:tcPr>
                </a:tc>
                <a:tc>
                  <a:txBody>
                    <a:bodyPr/>
                    <a:lstStyle/>
                    <a:p>
                      <a:pPr algn="ctr"/>
                      <a:r>
                        <a:rPr lang="de-DE" sz="1400"/>
                        <a:t>2.568</a:t>
                      </a:r>
                      <a:endParaRPr lang="de-DE" sz="1400">
                        <a:latin typeface="+mn-lt"/>
                      </a:endParaRPr>
                    </a:p>
                  </a:txBody>
                  <a:tcPr marL="91803" marR="91803" marT="45687" marB="45687">
                    <a:solidFill>
                      <a:srgbClr val="EEECE8"/>
                    </a:solidFill>
                  </a:tcPr>
                </a:tc>
                <a:tc>
                  <a:txBody>
                    <a:bodyPr/>
                    <a:lstStyle/>
                    <a:p>
                      <a:pPr algn="ctr"/>
                      <a:r>
                        <a:rPr lang="de-DE" sz="1400" b="1">
                          <a:solidFill>
                            <a:schemeClr val="accent6"/>
                          </a:solidFill>
                        </a:rPr>
                        <a:t>26,6 %</a:t>
                      </a:r>
                      <a:endParaRPr lang="de-DE" sz="1400" b="1">
                        <a:solidFill>
                          <a:schemeClr val="accent6"/>
                        </a:solidFill>
                        <a:latin typeface="+mn-lt"/>
                      </a:endParaRPr>
                    </a:p>
                  </a:txBody>
                  <a:tcPr marL="91803" marR="91803" marT="45687" marB="45687">
                    <a:solidFill>
                      <a:srgbClr val="EEECE8"/>
                    </a:solidFill>
                  </a:tcPr>
                </a:tc>
                <a:extLst>
                  <a:ext uri="{0D108BD9-81ED-4DB2-BD59-A6C34878D82A}">
                    <a16:rowId xmlns:a16="http://schemas.microsoft.com/office/drawing/2014/main" val="1437961285"/>
                  </a:ext>
                </a:extLst>
              </a:tr>
              <a:tr h="310519">
                <a:tc>
                  <a:txBody>
                    <a:bodyPr/>
                    <a:lstStyle/>
                    <a:p>
                      <a:r>
                        <a:rPr lang="de-DE" sz="1400">
                          <a:solidFill>
                            <a:srgbClr val="C00000"/>
                          </a:solidFill>
                        </a:rPr>
                        <a:t>Herstellung von Bekleidung </a:t>
                      </a:r>
                      <a:endParaRPr lang="de-DE" sz="1400">
                        <a:solidFill>
                          <a:srgbClr val="C00000"/>
                        </a:solidFill>
                        <a:latin typeface="+mn-lt"/>
                      </a:endParaRPr>
                    </a:p>
                  </a:txBody>
                  <a:tcPr marL="91803" marR="91803" marT="45687" marB="45687">
                    <a:solidFill>
                      <a:srgbClr val="EEECE8"/>
                    </a:solidFill>
                  </a:tcPr>
                </a:tc>
                <a:tc>
                  <a:txBody>
                    <a:bodyPr/>
                    <a:lstStyle/>
                    <a:p>
                      <a:pPr algn="ctr"/>
                      <a:r>
                        <a:rPr lang="de-DE" sz="1400"/>
                        <a:t>4.643</a:t>
                      </a:r>
                      <a:endParaRPr lang="de-DE" sz="1400">
                        <a:latin typeface="+mn-lt"/>
                      </a:endParaRPr>
                    </a:p>
                  </a:txBody>
                  <a:tcPr marL="91803" marR="91803" marT="45687" marB="45687">
                    <a:solidFill>
                      <a:srgbClr val="EEECE8"/>
                    </a:solidFill>
                  </a:tcPr>
                </a:tc>
                <a:tc>
                  <a:txBody>
                    <a:bodyPr/>
                    <a:lstStyle/>
                    <a:p>
                      <a:pPr algn="ctr"/>
                      <a:r>
                        <a:rPr lang="de-DE" sz="1400"/>
                        <a:t>3.138</a:t>
                      </a:r>
                      <a:endParaRPr lang="de-DE" sz="1400">
                        <a:latin typeface="+mn-lt"/>
                      </a:endParaRPr>
                    </a:p>
                  </a:txBody>
                  <a:tcPr marL="91803" marR="91803" marT="45687" marB="45687">
                    <a:solidFill>
                      <a:srgbClr val="EEECE8"/>
                    </a:solidFill>
                  </a:tcPr>
                </a:tc>
                <a:tc>
                  <a:txBody>
                    <a:bodyPr/>
                    <a:lstStyle/>
                    <a:p>
                      <a:pPr algn="ctr"/>
                      <a:r>
                        <a:rPr lang="de-DE" sz="1400" b="1">
                          <a:solidFill>
                            <a:schemeClr val="accent6"/>
                          </a:solidFill>
                        </a:rPr>
                        <a:t>32,4%</a:t>
                      </a:r>
                      <a:endParaRPr lang="de-DE" sz="1400" b="1">
                        <a:solidFill>
                          <a:schemeClr val="accent6"/>
                        </a:solidFill>
                        <a:latin typeface="+mn-lt"/>
                      </a:endParaRPr>
                    </a:p>
                  </a:txBody>
                  <a:tcPr marL="91803" marR="91803" marT="45687" marB="45687">
                    <a:solidFill>
                      <a:srgbClr val="EEECE8"/>
                    </a:solidFill>
                  </a:tcPr>
                </a:tc>
                <a:extLst>
                  <a:ext uri="{0D108BD9-81ED-4DB2-BD59-A6C34878D82A}">
                    <a16:rowId xmlns:a16="http://schemas.microsoft.com/office/drawing/2014/main" val="3593533357"/>
                  </a:ext>
                </a:extLst>
              </a:tr>
              <a:tr h="310519">
                <a:tc>
                  <a:txBody>
                    <a:bodyPr/>
                    <a:lstStyle/>
                    <a:p>
                      <a:r>
                        <a:rPr lang="de-DE" sz="1400">
                          <a:solidFill>
                            <a:srgbClr val="C00000"/>
                          </a:solidFill>
                        </a:rPr>
                        <a:t>Metallerzeugung /–bearbeitung </a:t>
                      </a:r>
                      <a:endParaRPr lang="de-DE" sz="1400">
                        <a:solidFill>
                          <a:srgbClr val="C00000"/>
                        </a:solidFill>
                        <a:latin typeface="+mn-lt"/>
                      </a:endParaRPr>
                    </a:p>
                  </a:txBody>
                  <a:tcPr marL="91803" marR="91803" marT="45687" marB="45687">
                    <a:solidFill>
                      <a:srgbClr val="EEECE8"/>
                    </a:solidFill>
                  </a:tcPr>
                </a:tc>
                <a:tc>
                  <a:txBody>
                    <a:bodyPr/>
                    <a:lstStyle/>
                    <a:p>
                      <a:pPr algn="ctr"/>
                      <a:r>
                        <a:rPr lang="de-DE" sz="1400"/>
                        <a:t>4.449</a:t>
                      </a:r>
                      <a:endParaRPr lang="de-DE" sz="1400">
                        <a:latin typeface="+mn-lt"/>
                      </a:endParaRPr>
                    </a:p>
                  </a:txBody>
                  <a:tcPr marL="91803" marR="91803" marT="45687" marB="45687">
                    <a:solidFill>
                      <a:srgbClr val="EEECE8"/>
                    </a:solidFill>
                  </a:tcPr>
                </a:tc>
                <a:tc>
                  <a:txBody>
                    <a:bodyPr/>
                    <a:lstStyle/>
                    <a:p>
                      <a:pPr algn="ctr"/>
                      <a:r>
                        <a:rPr lang="de-DE" sz="1400"/>
                        <a:t>4.128</a:t>
                      </a:r>
                      <a:endParaRPr lang="de-DE" sz="1400">
                        <a:latin typeface="+mn-lt"/>
                      </a:endParaRPr>
                    </a:p>
                  </a:txBody>
                  <a:tcPr marL="91803" marR="91803" marT="45687" marB="45687">
                    <a:solidFill>
                      <a:srgbClr val="EEECE8"/>
                    </a:solidFill>
                  </a:tcPr>
                </a:tc>
                <a:tc>
                  <a:txBody>
                    <a:bodyPr/>
                    <a:lstStyle/>
                    <a:p>
                      <a:pPr algn="ctr"/>
                      <a:r>
                        <a:rPr lang="de-DE" sz="1400" b="1">
                          <a:solidFill>
                            <a:schemeClr val="accent6"/>
                          </a:solidFill>
                        </a:rPr>
                        <a:t>7,2 %</a:t>
                      </a:r>
                      <a:endParaRPr lang="de-DE" sz="1400" b="1">
                        <a:solidFill>
                          <a:schemeClr val="accent6"/>
                        </a:solidFill>
                        <a:latin typeface="+mn-lt"/>
                      </a:endParaRPr>
                    </a:p>
                  </a:txBody>
                  <a:tcPr marL="91803" marR="91803" marT="45687" marB="45687">
                    <a:solidFill>
                      <a:srgbClr val="EEECE8"/>
                    </a:solidFill>
                  </a:tcPr>
                </a:tc>
                <a:extLst>
                  <a:ext uri="{0D108BD9-81ED-4DB2-BD59-A6C34878D82A}">
                    <a16:rowId xmlns:a16="http://schemas.microsoft.com/office/drawing/2014/main" val="111682129"/>
                  </a:ext>
                </a:extLst>
              </a:tr>
              <a:tr h="310519">
                <a:tc>
                  <a:txBody>
                    <a:bodyPr/>
                    <a:lstStyle/>
                    <a:p>
                      <a:r>
                        <a:rPr lang="de-DE" sz="1400">
                          <a:solidFill>
                            <a:srgbClr val="C00000"/>
                          </a:solidFill>
                        </a:rPr>
                        <a:t>Herstellung von Kraftwagen und Kfz-Teilen</a:t>
                      </a:r>
                      <a:endParaRPr lang="de-DE" sz="1400">
                        <a:solidFill>
                          <a:srgbClr val="C00000"/>
                        </a:solidFill>
                        <a:latin typeface="+mn-lt"/>
                      </a:endParaRPr>
                    </a:p>
                  </a:txBody>
                  <a:tcPr marL="91803" marR="91803" marT="45687" marB="45687">
                    <a:solidFill>
                      <a:srgbClr val="EEECE8"/>
                    </a:solidFill>
                  </a:tcPr>
                </a:tc>
                <a:tc>
                  <a:txBody>
                    <a:bodyPr/>
                    <a:lstStyle/>
                    <a:p>
                      <a:pPr algn="ctr"/>
                      <a:r>
                        <a:rPr lang="de-DE" sz="1400"/>
                        <a:t>5.608</a:t>
                      </a:r>
                      <a:endParaRPr lang="de-DE" sz="1400">
                        <a:latin typeface="+mn-lt"/>
                      </a:endParaRPr>
                    </a:p>
                  </a:txBody>
                  <a:tcPr marL="91803" marR="91803" marT="45687" marB="45687">
                    <a:solidFill>
                      <a:srgbClr val="EEECE8"/>
                    </a:solidFill>
                  </a:tcPr>
                </a:tc>
                <a:tc>
                  <a:txBody>
                    <a:bodyPr/>
                    <a:lstStyle/>
                    <a:p>
                      <a:pPr algn="ctr"/>
                      <a:r>
                        <a:rPr lang="de-DE" sz="1400"/>
                        <a:t>4.732</a:t>
                      </a:r>
                      <a:endParaRPr lang="de-DE" sz="1400">
                        <a:latin typeface="+mn-lt"/>
                      </a:endParaRPr>
                    </a:p>
                  </a:txBody>
                  <a:tcPr marL="91803" marR="91803" marT="45687" marB="45687">
                    <a:solidFill>
                      <a:srgbClr val="EEECE8"/>
                    </a:solidFill>
                  </a:tcPr>
                </a:tc>
                <a:tc>
                  <a:txBody>
                    <a:bodyPr/>
                    <a:lstStyle/>
                    <a:p>
                      <a:pPr algn="ctr"/>
                      <a:r>
                        <a:rPr lang="de-DE" sz="1400" b="1">
                          <a:solidFill>
                            <a:schemeClr val="accent6"/>
                          </a:solidFill>
                        </a:rPr>
                        <a:t>15,6 %</a:t>
                      </a:r>
                      <a:endParaRPr lang="de-DE" sz="1400" b="1">
                        <a:solidFill>
                          <a:schemeClr val="accent6"/>
                        </a:solidFill>
                        <a:latin typeface="+mn-lt"/>
                      </a:endParaRPr>
                    </a:p>
                  </a:txBody>
                  <a:tcPr marL="91803" marR="91803" marT="45687" marB="45687">
                    <a:solidFill>
                      <a:srgbClr val="EEECE8"/>
                    </a:solidFill>
                  </a:tcPr>
                </a:tc>
                <a:extLst>
                  <a:ext uri="{0D108BD9-81ED-4DB2-BD59-A6C34878D82A}">
                    <a16:rowId xmlns:a16="http://schemas.microsoft.com/office/drawing/2014/main" val="1002684860"/>
                  </a:ext>
                </a:extLst>
              </a:tr>
              <a:tr h="527930">
                <a:tc>
                  <a:txBody>
                    <a:bodyPr/>
                    <a:lstStyle/>
                    <a:p>
                      <a:r>
                        <a:rPr lang="de-DE" sz="1400">
                          <a:solidFill>
                            <a:srgbClr val="C00000"/>
                          </a:solidFill>
                        </a:rPr>
                        <a:t>Herstellung von Datenverarbeitungsgeräten, elektronischen und optischen Erzeugnissen </a:t>
                      </a:r>
                      <a:endParaRPr lang="de-DE" sz="1400">
                        <a:solidFill>
                          <a:srgbClr val="C00000"/>
                        </a:solidFill>
                        <a:latin typeface="+mn-lt"/>
                      </a:endParaRPr>
                    </a:p>
                  </a:txBody>
                  <a:tcPr marL="91803" marR="91803" marT="45687" marB="45687">
                    <a:solidFill>
                      <a:srgbClr val="EEECE8"/>
                    </a:solidFill>
                  </a:tcPr>
                </a:tc>
                <a:tc>
                  <a:txBody>
                    <a:bodyPr/>
                    <a:lstStyle/>
                    <a:p>
                      <a:pPr algn="ctr"/>
                      <a:r>
                        <a:rPr lang="de-DE" sz="1400"/>
                        <a:t>5.498</a:t>
                      </a:r>
                      <a:endParaRPr lang="de-DE" sz="1400">
                        <a:latin typeface="+mn-lt"/>
                      </a:endParaRPr>
                    </a:p>
                  </a:txBody>
                  <a:tcPr marL="91803" marR="91803" marT="45687" marB="45687">
                    <a:solidFill>
                      <a:srgbClr val="EEECE8"/>
                    </a:solidFill>
                  </a:tcPr>
                </a:tc>
                <a:tc>
                  <a:txBody>
                    <a:bodyPr/>
                    <a:lstStyle/>
                    <a:p>
                      <a:pPr algn="ctr"/>
                      <a:r>
                        <a:rPr lang="de-DE" sz="1400"/>
                        <a:t>3.795</a:t>
                      </a:r>
                      <a:endParaRPr lang="de-DE" sz="1400">
                        <a:latin typeface="+mn-lt"/>
                      </a:endParaRPr>
                    </a:p>
                  </a:txBody>
                  <a:tcPr marL="91803" marR="91803" marT="45687" marB="45687">
                    <a:solidFill>
                      <a:srgbClr val="EEECE8"/>
                    </a:solidFill>
                  </a:tcPr>
                </a:tc>
                <a:tc>
                  <a:txBody>
                    <a:bodyPr/>
                    <a:lstStyle/>
                    <a:p>
                      <a:pPr algn="ctr"/>
                      <a:r>
                        <a:rPr lang="de-DE" sz="1400" b="1">
                          <a:solidFill>
                            <a:schemeClr val="accent6"/>
                          </a:solidFill>
                        </a:rPr>
                        <a:t>31,0 %</a:t>
                      </a:r>
                      <a:endParaRPr lang="de-DE" sz="1400" b="1">
                        <a:solidFill>
                          <a:schemeClr val="accent6"/>
                        </a:solidFill>
                        <a:latin typeface="+mn-lt"/>
                      </a:endParaRPr>
                    </a:p>
                  </a:txBody>
                  <a:tcPr marL="91803" marR="91803" marT="45687" marB="45687">
                    <a:solidFill>
                      <a:srgbClr val="EEECE8"/>
                    </a:solidFill>
                  </a:tcPr>
                </a:tc>
                <a:extLst>
                  <a:ext uri="{0D108BD9-81ED-4DB2-BD59-A6C34878D82A}">
                    <a16:rowId xmlns:a16="http://schemas.microsoft.com/office/drawing/2014/main" val="1976274494"/>
                  </a:ext>
                </a:extLst>
              </a:tr>
              <a:tr h="310519">
                <a:tc>
                  <a:txBody>
                    <a:bodyPr/>
                    <a:lstStyle/>
                    <a:p>
                      <a:r>
                        <a:rPr lang="de-DE" sz="1400">
                          <a:solidFill>
                            <a:srgbClr val="C00000"/>
                          </a:solidFill>
                        </a:rPr>
                        <a:t>Herstellung von elektrischen Ausrüstungen </a:t>
                      </a:r>
                      <a:endParaRPr lang="de-DE" sz="1400">
                        <a:solidFill>
                          <a:srgbClr val="C00000"/>
                        </a:solidFill>
                        <a:latin typeface="+mn-lt"/>
                      </a:endParaRPr>
                    </a:p>
                  </a:txBody>
                  <a:tcPr marL="91803" marR="91803" marT="45687" marB="45687">
                    <a:solidFill>
                      <a:srgbClr val="EEECE8"/>
                    </a:solidFill>
                  </a:tcPr>
                </a:tc>
                <a:tc>
                  <a:txBody>
                    <a:bodyPr/>
                    <a:lstStyle/>
                    <a:p>
                      <a:pPr algn="ctr"/>
                      <a:r>
                        <a:rPr lang="de-DE" sz="1400"/>
                        <a:t>5.008</a:t>
                      </a:r>
                      <a:endParaRPr lang="de-DE" sz="1400">
                        <a:latin typeface="+mn-lt"/>
                      </a:endParaRPr>
                    </a:p>
                  </a:txBody>
                  <a:tcPr marL="91803" marR="91803" marT="45687" marB="45687">
                    <a:solidFill>
                      <a:srgbClr val="EEECE8"/>
                    </a:solidFill>
                  </a:tcPr>
                </a:tc>
                <a:tc>
                  <a:txBody>
                    <a:bodyPr/>
                    <a:lstStyle/>
                    <a:p>
                      <a:pPr algn="ctr"/>
                      <a:r>
                        <a:rPr lang="de-DE" sz="1400"/>
                        <a:t>3.632</a:t>
                      </a:r>
                      <a:endParaRPr lang="de-DE" sz="1400">
                        <a:latin typeface="+mn-lt"/>
                      </a:endParaRPr>
                    </a:p>
                  </a:txBody>
                  <a:tcPr marL="91803" marR="91803" marT="45687" marB="45687">
                    <a:solidFill>
                      <a:srgbClr val="EEECE8"/>
                    </a:solidFill>
                  </a:tcPr>
                </a:tc>
                <a:tc>
                  <a:txBody>
                    <a:bodyPr/>
                    <a:lstStyle/>
                    <a:p>
                      <a:pPr algn="ctr"/>
                      <a:r>
                        <a:rPr lang="de-DE" sz="1400" b="1">
                          <a:solidFill>
                            <a:schemeClr val="accent6"/>
                          </a:solidFill>
                        </a:rPr>
                        <a:t>27,5 %</a:t>
                      </a:r>
                      <a:endParaRPr lang="de-DE" sz="1400" b="1">
                        <a:solidFill>
                          <a:schemeClr val="accent6"/>
                        </a:solidFill>
                        <a:latin typeface="+mn-lt"/>
                      </a:endParaRPr>
                    </a:p>
                  </a:txBody>
                  <a:tcPr marL="91803" marR="91803" marT="45687" marB="45687">
                    <a:solidFill>
                      <a:srgbClr val="EEECE8"/>
                    </a:solidFill>
                  </a:tcPr>
                </a:tc>
                <a:extLst>
                  <a:ext uri="{0D108BD9-81ED-4DB2-BD59-A6C34878D82A}">
                    <a16:rowId xmlns:a16="http://schemas.microsoft.com/office/drawing/2014/main" val="1286438173"/>
                  </a:ext>
                </a:extLst>
              </a:tr>
              <a:tr h="310519">
                <a:tc>
                  <a:txBody>
                    <a:bodyPr/>
                    <a:lstStyle/>
                    <a:p>
                      <a:r>
                        <a:rPr lang="de-DE" sz="1400">
                          <a:solidFill>
                            <a:srgbClr val="C00000"/>
                          </a:solidFill>
                        </a:rPr>
                        <a:t>Maschinenbau </a:t>
                      </a:r>
                      <a:endParaRPr lang="de-DE" sz="1400">
                        <a:solidFill>
                          <a:srgbClr val="C00000"/>
                        </a:solidFill>
                        <a:latin typeface="+mn-lt"/>
                      </a:endParaRPr>
                    </a:p>
                  </a:txBody>
                  <a:tcPr marL="91803" marR="91803" marT="45687" marB="45687">
                    <a:solidFill>
                      <a:srgbClr val="EEECE8"/>
                    </a:solidFill>
                  </a:tcPr>
                </a:tc>
                <a:tc>
                  <a:txBody>
                    <a:bodyPr/>
                    <a:lstStyle/>
                    <a:p>
                      <a:pPr algn="ctr"/>
                      <a:r>
                        <a:rPr lang="de-DE" sz="1400"/>
                        <a:t>5.107</a:t>
                      </a:r>
                      <a:endParaRPr lang="de-DE" sz="1400">
                        <a:latin typeface="+mn-lt"/>
                      </a:endParaRPr>
                    </a:p>
                  </a:txBody>
                  <a:tcPr marL="91803" marR="91803" marT="45687" marB="45687">
                    <a:solidFill>
                      <a:srgbClr val="EEECE8"/>
                    </a:solidFill>
                  </a:tcPr>
                </a:tc>
                <a:tc>
                  <a:txBody>
                    <a:bodyPr/>
                    <a:lstStyle/>
                    <a:p>
                      <a:pPr algn="ctr"/>
                      <a:r>
                        <a:rPr lang="de-DE" sz="1400"/>
                        <a:t>4.261</a:t>
                      </a:r>
                      <a:endParaRPr lang="de-DE" sz="1400">
                        <a:latin typeface="+mn-lt"/>
                      </a:endParaRPr>
                    </a:p>
                  </a:txBody>
                  <a:tcPr marL="91803" marR="91803" marT="45687" marB="45687">
                    <a:solidFill>
                      <a:srgbClr val="EEECE8"/>
                    </a:solidFill>
                  </a:tcPr>
                </a:tc>
                <a:tc>
                  <a:txBody>
                    <a:bodyPr/>
                    <a:lstStyle/>
                    <a:p>
                      <a:pPr algn="ctr"/>
                      <a:r>
                        <a:rPr lang="de-DE" sz="1400" b="1">
                          <a:solidFill>
                            <a:schemeClr val="accent6"/>
                          </a:solidFill>
                        </a:rPr>
                        <a:t>16,6 %</a:t>
                      </a:r>
                      <a:endParaRPr lang="de-DE" sz="1400" b="1">
                        <a:solidFill>
                          <a:schemeClr val="accent6"/>
                        </a:solidFill>
                        <a:latin typeface="+mn-lt"/>
                      </a:endParaRPr>
                    </a:p>
                  </a:txBody>
                  <a:tcPr marL="91803" marR="91803" marT="45687" marB="45687">
                    <a:solidFill>
                      <a:srgbClr val="EEECE8"/>
                    </a:solidFill>
                  </a:tcPr>
                </a:tc>
                <a:extLst>
                  <a:ext uri="{0D108BD9-81ED-4DB2-BD59-A6C34878D82A}">
                    <a16:rowId xmlns:a16="http://schemas.microsoft.com/office/drawing/2014/main" val="432264702"/>
                  </a:ext>
                </a:extLst>
              </a:tr>
              <a:tr h="310519">
                <a:tc>
                  <a:txBody>
                    <a:bodyPr/>
                    <a:lstStyle/>
                    <a:p>
                      <a:r>
                        <a:rPr lang="de-DE" sz="1400">
                          <a:solidFill>
                            <a:srgbClr val="C00000"/>
                          </a:solidFill>
                        </a:rPr>
                        <a:t>Metall-und Elektroindustrie</a:t>
                      </a:r>
                      <a:endParaRPr lang="de-DE" sz="1400">
                        <a:solidFill>
                          <a:srgbClr val="C00000"/>
                        </a:solidFill>
                        <a:latin typeface="+mn-lt"/>
                      </a:endParaRPr>
                    </a:p>
                  </a:txBody>
                  <a:tcPr marL="91803" marR="91803" marT="45687" marB="45687">
                    <a:solidFill>
                      <a:srgbClr val="EEECE8"/>
                    </a:solidFill>
                  </a:tcPr>
                </a:tc>
                <a:tc>
                  <a:txBody>
                    <a:bodyPr/>
                    <a:lstStyle/>
                    <a:p>
                      <a:pPr algn="ctr"/>
                      <a:r>
                        <a:rPr lang="de-DE" sz="1400"/>
                        <a:t>4.912</a:t>
                      </a:r>
                      <a:endParaRPr lang="de-DE" sz="1400">
                        <a:latin typeface="+mn-lt"/>
                      </a:endParaRPr>
                    </a:p>
                  </a:txBody>
                  <a:tcPr marL="91803" marR="91803" marT="45687" marB="45687">
                    <a:solidFill>
                      <a:srgbClr val="EEECE8"/>
                    </a:solidFill>
                  </a:tcPr>
                </a:tc>
                <a:tc>
                  <a:txBody>
                    <a:bodyPr/>
                    <a:lstStyle/>
                    <a:p>
                      <a:pPr algn="ctr"/>
                      <a:r>
                        <a:rPr lang="de-DE" sz="1400"/>
                        <a:t>3.898</a:t>
                      </a:r>
                      <a:endParaRPr lang="de-DE" sz="1400">
                        <a:latin typeface="+mn-lt"/>
                      </a:endParaRPr>
                    </a:p>
                  </a:txBody>
                  <a:tcPr marL="91803" marR="91803" marT="45687" marB="45687">
                    <a:solidFill>
                      <a:srgbClr val="EEECE8"/>
                    </a:solidFill>
                  </a:tcPr>
                </a:tc>
                <a:tc>
                  <a:txBody>
                    <a:bodyPr/>
                    <a:lstStyle/>
                    <a:p>
                      <a:pPr algn="ctr"/>
                      <a:r>
                        <a:rPr lang="de-DE" sz="1400" b="1">
                          <a:solidFill>
                            <a:schemeClr val="accent6"/>
                          </a:solidFill>
                        </a:rPr>
                        <a:t>20,6 %</a:t>
                      </a:r>
                      <a:endParaRPr lang="de-DE" sz="1400" b="1">
                        <a:solidFill>
                          <a:schemeClr val="accent6"/>
                        </a:solidFill>
                        <a:latin typeface="+mn-lt"/>
                      </a:endParaRPr>
                    </a:p>
                  </a:txBody>
                  <a:tcPr marL="91803" marR="91803" marT="45687" marB="45687">
                    <a:solidFill>
                      <a:srgbClr val="EEECE8"/>
                    </a:solidFill>
                  </a:tcPr>
                </a:tc>
                <a:extLst>
                  <a:ext uri="{0D108BD9-81ED-4DB2-BD59-A6C34878D82A}">
                    <a16:rowId xmlns:a16="http://schemas.microsoft.com/office/drawing/2014/main" val="2748005554"/>
                  </a:ext>
                </a:extLst>
              </a:tr>
            </a:tbl>
          </a:graphicData>
        </a:graphic>
      </p:graphicFrame>
      <p:sp>
        <p:nvSpPr>
          <p:cNvPr id="4" name="Textplatzhalter 3"/>
          <p:cNvSpPr>
            <a:spLocks noGrp="1"/>
          </p:cNvSpPr>
          <p:nvPr>
            <p:ph type="body" sz="quarter" idx="4294967295"/>
          </p:nvPr>
        </p:nvSpPr>
        <p:spPr>
          <a:xfrm>
            <a:off x="792973" y="6164709"/>
            <a:ext cx="6696075" cy="288032"/>
          </a:xfrm>
        </p:spPr>
        <p:txBody>
          <a:bodyPr>
            <a:noAutofit/>
          </a:bodyPr>
          <a:lstStyle/>
          <a:p>
            <a:pPr marL="0" indent="0">
              <a:buNone/>
            </a:pPr>
            <a:r>
              <a:rPr lang="de-DE" sz="1000"/>
              <a:t>Quelle: Destatis 2017</a:t>
            </a:r>
            <a:endParaRPr lang="de-DE" sz="1000" dirty="0"/>
          </a:p>
        </p:txBody>
      </p:sp>
    </p:spTree>
    <p:extLst>
      <p:ext uri="{BB962C8B-B14F-4D97-AF65-F5344CB8AC3E}">
        <p14:creationId xmlns:p14="http://schemas.microsoft.com/office/powerpoint/2010/main" val="934198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63A9C4D2-C84C-4970-883C-41F0AE3FCB12}"/>
              </a:ext>
            </a:extLst>
          </p:cNvPr>
          <p:cNvSpPr>
            <a:spLocks noGrp="1"/>
          </p:cNvSpPr>
          <p:nvPr>
            <p:ph type="title"/>
          </p:nvPr>
        </p:nvSpPr>
        <p:spPr>
          <a:xfrm>
            <a:off x="431540" y="115200"/>
            <a:ext cx="6697178" cy="468313"/>
          </a:xfrm>
        </p:spPr>
        <p:txBody>
          <a:bodyPr/>
          <a:lstStyle/>
          <a:p>
            <a:r>
              <a:rPr lang="de-DE"/>
              <a:t>Tarifverträge für Entgeltgleichheit</a:t>
            </a:r>
          </a:p>
        </p:txBody>
      </p:sp>
      <p:grpSp>
        <p:nvGrpSpPr>
          <p:cNvPr id="8" name="Group 36">
            <a:extLst>
              <a:ext uri="{FF2B5EF4-FFF2-40B4-BE49-F238E27FC236}">
                <a16:creationId xmlns:a16="http://schemas.microsoft.com/office/drawing/2014/main" id="{9592391E-EE57-4BDC-8CFE-E906E741505C}"/>
              </a:ext>
            </a:extLst>
          </p:cNvPr>
          <p:cNvGrpSpPr/>
          <p:nvPr/>
        </p:nvGrpSpPr>
        <p:grpSpPr>
          <a:xfrm>
            <a:off x="971600" y="1628800"/>
            <a:ext cx="3330042" cy="2672828"/>
            <a:chOff x="1330262" y="1640609"/>
            <a:chExt cx="3330042" cy="2672828"/>
          </a:xfrm>
          <a:solidFill>
            <a:schemeClr val="accent6"/>
          </a:solidFill>
          <a:scene3d>
            <a:camera prst="orthographicFront"/>
            <a:lightRig rig="threePt" dir="t">
              <a:rot lat="0" lon="0" rev="9000000"/>
            </a:lightRig>
          </a:scene3d>
        </p:grpSpPr>
        <p:sp>
          <p:nvSpPr>
            <p:cNvPr id="14" name="Freeform 23">
              <a:extLst>
                <a:ext uri="{FF2B5EF4-FFF2-40B4-BE49-F238E27FC236}">
                  <a16:creationId xmlns:a16="http://schemas.microsoft.com/office/drawing/2014/main" id="{BD463574-76C3-485F-92EF-EA0C48C2044E}"/>
                </a:ext>
              </a:extLst>
            </p:cNvPr>
            <p:cNvSpPr/>
            <p:nvPr/>
          </p:nvSpPr>
          <p:spPr>
            <a:xfrm rot="1224798">
              <a:off x="2513188" y="1640609"/>
              <a:ext cx="2147116" cy="2672828"/>
            </a:xfrm>
            <a:custGeom>
              <a:avLst/>
              <a:gdLst>
                <a:gd name="connsiteX0" fmla="*/ 858090 w 2406023"/>
                <a:gd name="connsiteY0" fmla="*/ 88944 h 2998835"/>
                <a:gd name="connsiteX1" fmla="*/ 717292 w 2406023"/>
                <a:gd name="connsiteY1" fmla="*/ 715504 h 2998835"/>
                <a:gd name="connsiteX2" fmla="*/ 2738 w 2406023"/>
                <a:gd name="connsiteY2" fmla="*/ 1544831 h 2998835"/>
                <a:gd name="connsiteX3" fmla="*/ 2738 w 2406023"/>
                <a:gd name="connsiteY3" fmla="*/ 2795616 h 2998835"/>
                <a:gd name="connsiteX4" fmla="*/ 328752 w 2406023"/>
                <a:gd name="connsiteY4" fmla="*/ 2888370 h 2998835"/>
                <a:gd name="connsiteX5" fmla="*/ 1679147 w 2406023"/>
                <a:gd name="connsiteY5" fmla="*/ 2906138 h 2998835"/>
                <a:gd name="connsiteX6" fmla="*/ 1951811 w 2406023"/>
                <a:gd name="connsiteY6" fmla="*/ 2658480 h 2998835"/>
                <a:gd name="connsiteX7" fmla="*/ 1969046 w 2406023"/>
                <a:gd name="connsiteY7" fmla="*/ 2532680 h 2998835"/>
                <a:gd name="connsiteX8" fmla="*/ 2036556 w 2406023"/>
                <a:gd name="connsiteY8" fmla="*/ 2203475 h 2998835"/>
                <a:gd name="connsiteX9" fmla="*/ 2061413 w 2406023"/>
                <a:gd name="connsiteY9" fmla="*/ 2105585 h 2998835"/>
                <a:gd name="connsiteX10" fmla="*/ 2118605 w 2406023"/>
                <a:gd name="connsiteY10" fmla="*/ 1786735 h 2998835"/>
                <a:gd name="connsiteX11" fmla="*/ 2103419 w 2406023"/>
                <a:gd name="connsiteY11" fmla="*/ 1671854 h 2998835"/>
                <a:gd name="connsiteX12" fmla="*/ 2094235 w 2406023"/>
                <a:gd name="connsiteY12" fmla="*/ 1275633 h 2998835"/>
                <a:gd name="connsiteX13" fmla="*/ 1137284 w 2406023"/>
                <a:gd name="connsiteY13" fmla="*/ 1254864 h 2998835"/>
                <a:gd name="connsiteX14" fmla="*/ 1099870 w 2406023"/>
                <a:gd name="connsiteY14" fmla="*/ 1186634 h 2998835"/>
                <a:gd name="connsiteX15" fmla="*/ 858090 w 2406023"/>
                <a:gd name="connsiteY15" fmla="*/ 88944 h 2998835"/>
                <a:gd name="connsiteX16" fmla="*/ 739664 w 2406023"/>
                <a:gd name="connsiteY16" fmla="*/ 28055 h 2998835"/>
                <a:gd name="connsiteX17" fmla="*/ 906190 w 2406023"/>
                <a:gd name="connsiteY17" fmla="*/ 0 h 2998835"/>
                <a:gd name="connsiteX18" fmla="*/ 1216099 w 2406023"/>
                <a:gd name="connsiteY18" fmla="*/ 1145416 h 2998835"/>
                <a:gd name="connsiteX19" fmla="*/ 1240725 w 2406023"/>
                <a:gd name="connsiteY19" fmla="*/ 1173348 h 2998835"/>
                <a:gd name="connsiteX20" fmla="*/ 1998340 w 2406023"/>
                <a:gd name="connsiteY20" fmla="*/ 1181160 h 2998835"/>
                <a:gd name="connsiteX21" fmla="*/ 2269392 w 2406023"/>
                <a:gd name="connsiteY21" fmla="*/ 1745861 h 2998835"/>
                <a:gd name="connsiteX22" fmla="*/ 2169283 w 2406023"/>
                <a:gd name="connsiteY22" fmla="*/ 2177792 h 2998835"/>
                <a:gd name="connsiteX23" fmla="*/ 2026268 w 2406023"/>
                <a:gd name="connsiteY23" fmla="*/ 2603668 h 2998835"/>
                <a:gd name="connsiteX24" fmla="*/ 1681454 w 2406023"/>
                <a:gd name="connsiteY24" fmla="*/ 2998242 h 2998835"/>
                <a:gd name="connsiteX25" fmla="*/ 356104 w 2406023"/>
                <a:gd name="connsiteY25" fmla="*/ 2967771 h 2998835"/>
                <a:gd name="connsiteX26" fmla="*/ 0 w 2406023"/>
                <a:gd name="connsiteY26" fmla="*/ 2894998 h 2998835"/>
                <a:gd name="connsiteX27" fmla="*/ 0 w 2406023"/>
                <a:gd name="connsiteY27" fmla="*/ 1414360 h 2998835"/>
                <a:gd name="connsiteX28" fmla="*/ 635504 w 2406023"/>
                <a:gd name="connsiteY28" fmla="*/ 539792 h 2998835"/>
                <a:gd name="connsiteX29" fmla="*/ 739664 w 2406023"/>
                <a:gd name="connsiteY29" fmla="*/ 28055 h 2998835"/>
                <a:gd name="connsiteX0" fmla="*/ 858090 w 2406023"/>
                <a:gd name="connsiteY0" fmla="*/ 88944 h 2998835"/>
                <a:gd name="connsiteX1" fmla="*/ 717292 w 2406023"/>
                <a:gd name="connsiteY1" fmla="*/ 715504 h 2998835"/>
                <a:gd name="connsiteX2" fmla="*/ 2738 w 2406023"/>
                <a:gd name="connsiteY2" fmla="*/ 1544831 h 2998835"/>
                <a:gd name="connsiteX3" fmla="*/ 2738 w 2406023"/>
                <a:gd name="connsiteY3" fmla="*/ 2795616 h 2998835"/>
                <a:gd name="connsiteX4" fmla="*/ 328752 w 2406023"/>
                <a:gd name="connsiteY4" fmla="*/ 2888370 h 2998835"/>
                <a:gd name="connsiteX5" fmla="*/ 1679147 w 2406023"/>
                <a:gd name="connsiteY5" fmla="*/ 2906138 h 2998835"/>
                <a:gd name="connsiteX6" fmla="*/ 1951811 w 2406023"/>
                <a:gd name="connsiteY6" fmla="*/ 2658480 h 2998835"/>
                <a:gd name="connsiteX7" fmla="*/ 1969046 w 2406023"/>
                <a:gd name="connsiteY7" fmla="*/ 2532680 h 2998835"/>
                <a:gd name="connsiteX8" fmla="*/ 2036556 w 2406023"/>
                <a:gd name="connsiteY8" fmla="*/ 2203475 h 2998835"/>
                <a:gd name="connsiteX9" fmla="*/ 2061413 w 2406023"/>
                <a:gd name="connsiteY9" fmla="*/ 2105585 h 2998835"/>
                <a:gd name="connsiteX10" fmla="*/ 2118605 w 2406023"/>
                <a:gd name="connsiteY10" fmla="*/ 1786735 h 2998835"/>
                <a:gd name="connsiteX11" fmla="*/ 2103419 w 2406023"/>
                <a:gd name="connsiteY11" fmla="*/ 1671854 h 2998835"/>
                <a:gd name="connsiteX12" fmla="*/ 2094235 w 2406023"/>
                <a:gd name="connsiteY12" fmla="*/ 1275633 h 2998835"/>
                <a:gd name="connsiteX13" fmla="*/ 1137284 w 2406023"/>
                <a:gd name="connsiteY13" fmla="*/ 1254864 h 2998835"/>
                <a:gd name="connsiteX14" fmla="*/ 1099870 w 2406023"/>
                <a:gd name="connsiteY14" fmla="*/ 1186634 h 2998835"/>
                <a:gd name="connsiteX15" fmla="*/ 858090 w 2406023"/>
                <a:gd name="connsiteY15" fmla="*/ 88944 h 2998835"/>
                <a:gd name="connsiteX16" fmla="*/ 739664 w 2406023"/>
                <a:gd name="connsiteY16" fmla="*/ 28055 h 2998835"/>
                <a:gd name="connsiteX17" fmla="*/ 906190 w 2406023"/>
                <a:gd name="connsiteY17" fmla="*/ 0 h 2998835"/>
                <a:gd name="connsiteX18" fmla="*/ 1216099 w 2406023"/>
                <a:gd name="connsiteY18" fmla="*/ 1145416 h 2998835"/>
                <a:gd name="connsiteX19" fmla="*/ 1240725 w 2406023"/>
                <a:gd name="connsiteY19" fmla="*/ 1173348 h 2998835"/>
                <a:gd name="connsiteX20" fmla="*/ 1998340 w 2406023"/>
                <a:gd name="connsiteY20" fmla="*/ 1181160 h 2998835"/>
                <a:gd name="connsiteX21" fmla="*/ 2269392 w 2406023"/>
                <a:gd name="connsiteY21" fmla="*/ 1745861 h 2998835"/>
                <a:gd name="connsiteX22" fmla="*/ 2169283 w 2406023"/>
                <a:gd name="connsiteY22" fmla="*/ 2177792 h 2998835"/>
                <a:gd name="connsiteX23" fmla="*/ 2026268 w 2406023"/>
                <a:gd name="connsiteY23" fmla="*/ 2603668 h 2998835"/>
                <a:gd name="connsiteX24" fmla="*/ 1681454 w 2406023"/>
                <a:gd name="connsiteY24" fmla="*/ 2998242 h 2998835"/>
                <a:gd name="connsiteX25" fmla="*/ 356104 w 2406023"/>
                <a:gd name="connsiteY25" fmla="*/ 2967771 h 2998835"/>
                <a:gd name="connsiteX26" fmla="*/ 0 w 2406023"/>
                <a:gd name="connsiteY26" fmla="*/ 2894998 h 2998835"/>
                <a:gd name="connsiteX27" fmla="*/ 0 w 2406023"/>
                <a:gd name="connsiteY27" fmla="*/ 1414360 h 2998835"/>
                <a:gd name="connsiteX28" fmla="*/ 635504 w 2406023"/>
                <a:gd name="connsiteY28" fmla="*/ 539792 h 2998835"/>
                <a:gd name="connsiteX29" fmla="*/ 739664 w 2406023"/>
                <a:gd name="connsiteY29" fmla="*/ 28055 h 2998835"/>
                <a:gd name="connsiteX0" fmla="*/ 858090 w 2406023"/>
                <a:gd name="connsiteY0" fmla="*/ 88944 h 2998835"/>
                <a:gd name="connsiteX1" fmla="*/ 717292 w 2406023"/>
                <a:gd name="connsiteY1" fmla="*/ 715504 h 2998835"/>
                <a:gd name="connsiteX2" fmla="*/ 2738 w 2406023"/>
                <a:gd name="connsiteY2" fmla="*/ 1544831 h 2998835"/>
                <a:gd name="connsiteX3" fmla="*/ 2738 w 2406023"/>
                <a:gd name="connsiteY3" fmla="*/ 2795616 h 2998835"/>
                <a:gd name="connsiteX4" fmla="*/ 328752 w 2406023"/>
                <a:gd name="connsiteY4" fmla="*/ 2888370 h 2998835"/>
                <a:gd name="connsiteX5" fmla="*/ 1679147 w 2406023"/>
                <a:gd name="connsiteY5" fmla="*/ 2906138 h 2998835"/>
                <a:gd name="connsiteX6" fmla="*/ 1951811 w 2406023"/>
                <a:gd name="connsiteY6" fmla="*/ 2658480 h 2998835"/>
                <a:gd name="connsiteX7" fmla="*/ 1969046 w 2406023"/>
                <a:gd name="connsiteY7" fmla="*/ 2532680 h 2998835"/>
                <a:gd name="connsiteX8" fmla="*/ 2036556 w 2406023"/>
                <a:gd name="connsiteY8" fmla="*/ 2203475 h 2998835"/>
                <a:gd name="connsiteX9" fmla="*/ 2061413 w 2406023"/>
                <a:gd name="connsiteY9" fmla="*/ 2105585 h 2998835"/>
                <a:gd name="connsiteX10" fmla="*/ 2118605 w 2406023"/>
                <a:gd name="connsiteY10" fmla="*/ 1786735 h 2998835"/>
                <a:gd name="connsiteX11" fmla="*/ 2103419 w 2406023"/>
                <a:gd name="connsiteY11" fmla="*/ 1671854 h 2998835"/>
                <a:gd name="connsiteX12" fmla="*/ 2094235 w 2406023"/>
                <a:gd name="connsiteY12" fmla="*/ 1275633 h 2998835"/>
                <a:gd name="connsiteX13" fmla="*/ 1137284 w 2406023"/>
                <a:gd name="connsiteY13" fmla="*/ 1254864 h 2998835"/>
                <a:gd name="connsiteX14" fmla="*/ 1099870 w 2406023"/>
                <a:gd name="connsiteY14" fmla="*/ 1186634 h 2998835"/>
                <a:gd name="connsiteX15" fmla="*/ 858090 w 2406023"/>
                <a:gd name="connsiteY15" fmla="*/ 88944 h 2998835"/>
                <a:gd name="connsiteX16" fmla="*/ 739664 w 2406023"/>
                <a:gd name="connsiteY16" fmla="*/ 28055 h 2998835"/>
                <a:gd name="connsiteX17" fmla="*/ 906190 w 2406023"/>
                <a:gd name="connsiteY17" fmla="*/ 0 h 2998835"/>
                <a:gd name="connsiteX18" fmla="*/ 1216099 w 2406023"/>
                <a:gd name="connsiteY18" fmla="*/ 1145416 h 2998835"/>
                <a:gd name="connsiteX19" fmla="*/ 1240725 w 2406023"/>
                <a:gd name="connsiteY19" fmla="*/ 1173348 h 2998835"/>
                <a:gd name="connsiteX20" fmla="*/ 1998340 w 2406023"/>
                <a:gd name="connsiteY20" fmla="*/ 1181160 h 2998835"/>
                <a:gd name="connsiteX21" fmla="*/ 2269392 w 2406023"/>
                <a:gd name="connsiteY21" fmla="*/ 1745861 h 2998835"/>
                <a:gd name="connsiteX22" fmla="*/ 2169283 w 2406023"/>
                <a:gd name="connsiteY22" fmla="*/ 2177792 h 2998835"/>
                <a:gd name="connsiteX23" fmla="*/ 2026268 w 2406023"/>
                <a:gd name="connsiteY23" fmla="*/ 2603668 h 2998835"/>
                <a:gd name="connsiteX24" fmla="*/ 1681454 w 2406023"/>
                <a:gd name="connsiteY24" fmla="*/ 2998242 h 2998835"/>
                <a:gd name="connsiteX25" fmla="*/ 356104 w 2406023"/>
                <a:gd name="connsiteY25" fmla="*/ 2967771 h 2998835"/>
                <a:gd name="connsiteX26" fmla="*/ 0 w 2406023"/>
                <a:gd name="connsiteY26" fmla="*/ 2894998 h 2998835"/>
                <a:gd name="connsiteX27" fmla="*/ 0 w 2406023"/>
                <a:gd name="connsiteY27" fmla="*/ 1414360 h 2998835"/>
                <a:gd name="connsiteX28" fmla="*/ 635504 w 2406023"/>
                <a:gd name="connsiteY28" fmla="*/ 539792 h 2998835"/>
                <a:gd name="connsiteX29" fmla="*/ 739664 w 2406023"/>
                <a:gd name="connsiteY29" fmla="*/ 28055 h 2998835"/>
                <a:gd name="connsiteX0" fmla="*/ 858090 w 2406023"/>
                <a:gd name="connsiteY0" fmla="*/ 88944 h 2998835"/>
                <a:gd name="connsiteX1" fmla="*/ 717292 w 2406023"/>
                <a:gd name="connsiteY1" fmla="*/ 715504 h 2998835"/>
                <a:gd name="connsiteX2" fmla="*/ 2738 w 2406023"/>
                <a:gd name="connsiteY2" fmla="*/ 1544831 h 2998835"/>
                <a:gd name="connsiteX3" fmla="*/ 2738 w 2406023"/>
                <a:gd name="connsiteY3" fmla="*/ 2795616 h 2998835"/>
                <a:gd name="connsiteX4" fmla="*/ 328752 w 2406023"/>
                <a:gd name="connsiteY4" fmla="*/ 2888370 h 2998835"/>
                <a:gd name="connsiteX5" fmla="*/ 1679147 w 2406023"/>
                <a:gd name="connsiteY5" fmla="*/ 2906138 h 2998835"/>
                <a:gd name="connsiteX6" fmla="*/ 1951811 w 2406023"/>
                <a:gd name="connsiteY6" fmla="*/ 2658480 h 2998835"/>
                <a:gd name="connsiteX7" fmla="*/ 1969046 w 2406023"/>
                <a:gd name="connsiteY7" fmla="*/ 2532680 h 2998835"/>
                <a:gd name="connsiteX8" fmla="*/ 2036556 w 2406023"/>
                <a:gd name="connsiteY8" fmla="*/ 2203475 h 2998835"/>
                <a:gd name="connsiteX9" fmla="*/ 2061413 w 2406023"/>
                <a:gd name="connsiteY9" fmla="*/ 2105585 h 2998835"/>
                <a:gd name="connsiteX10" fmla="*/ 2118605 w 2406023"/>
                <a:gd name="connsiteY10" fmla="*/ 1786735 h 2998835"/>
                <a:gd name="connsiteX11" fmla="*/ 2103419 w 2406023"/>
                <a:gd name="connsiteY11" fmla="*/ 1671854 h 2998835"/>
                <a:gd name="connsiteX12" fmla="*/ 2094235 w 2406023"/>
                <a:gd name="connsiteY12" fmla="*/ 1275633 h 2998835"/>
                <a:gd name="connsiteX13" fmla="*/ 1137284 w 2406023"/>
                <a:gd name="connsiteY13" fmla="*/ 1254864 h 2998835"/>
                <a:gd name="connsiteX14" fmla="*/ 1099870 w 2406023"/>
                <a:gd name="connsiteY14" fmla="*/ 1186634 h 2998835"/>
                <a:gd name="connsiteX15" fmla="*/ 858090 w 2406023"/>
                <a:gd name="connsiteY15" fmla="*/ 88944 h 2998835"/>
                <a:gd name="connsiteX16" fmla="*/ 739664 w 2406023"/>
                <a:gd name="connsiteY16" fmla="*/ 28055 h 2998835"/>
                <a:gd name="connsiteX17" fmla="*/ 906190 w 2406023"/>
                <a:gd name="connsiteY17" fmla="*/ 0 h 2998835"/>
                <a:gd name="connsiteX18" fmla="*/ 1216099 w 2406023"/>
                <a:gd name="connsiteY18" fmla="*/ 1145416 h 2998835"/>
                <a:gd name="connsiteX19" fmla="*/ 1240725 w 2406023"/>
                <a:gd name="connsiteY19" fmla="*/ 1173348 h 2998835"/>
                <a:gd name="connsiteX20" fmla="*/ 1998340 w 2406023"/>
                <a:gd name="connsiteY20" fmla="*/ 1181160 h 2998835"/>
                <a:gd name="connsiteX21" fmla="*/ 2269392 w 2406023"/>
                <a:gd name="connsiteY21" fmla="*/ 1745861 h 2998835"/>
                <a:gd name="connsiteX22" fmla="*/ 2169283 w 2406023"/>
                <a:gd name="connsiteY22" fmla="*/ 2177792 h 2998835"/>
                <a:gd name="connsiteX23" fmla="*/ 2026268 w 2406023"/>
                <a:gd name="connsiteY23" fmla="*/ 2603668 h 2998835"/>
                <a:gd name="connsiteX24" fmla="*/ 1681454 w 2406023"/>
                <a:gd name="connsiteY24" fmla="*/ 2998242 h 2998835"/>
                <a:gd name="connsiteX25" fmla="*/ 356104 w 2406023"/>
                <a:gd name="connsiteY25" fmla="*/ 2967771 h 2998835"/>
                <a:gd name="connsiteX26" fmla="*/ 0 w 2406023"/>
                <a:gd name="connsiteY26" fmla="*/ 2894998 h 2998835"/>
                <a:gd name="connsiteX27" fmla="*/ 0 w 2406023"/>
                <a:gd name="connsiteY27" fmla="*/ 1414360 h 2998835"/>
                <a:gd name="connsiteX28" fmla="*/ 635504 w 2406023"/>
                <a:gd name="connsiteY28" fmla="*/ 539792 h 2998835"/>
                <a:gd name="connsiteX29" fmla="*/ 739664 w 2406023"/>
                <a:gd name="connsiteY29" fmla="*/ 28055 h 2998835"/>
                <a:gd name="connsiteX0" fmla="*/ 858090 w 2406023"/>
                <a:gd name="connsiteY0" fmla="*/ 88944 h 2998835"/>
                <a:gd name="connsiteX1" fmla="*/ 717292 w 2406023"/>
                <a:gd name="connsiteY1" fmla="*/ 715504 h 2998835"/>
                <a:gd name="connsiteX2" fmla="*/ 2738 w 2406023"/>
                <a:gd name="connsiteY2" fmla="*/ 1544831 h 2998835"/>
                <a:gd name="connsiteX3" fmla="*/ 2738 w 2406023"/>
                <a:gd name="connsiteY3" fmla="*/ 2795616 h 2998835"/>
                <a:gd name="connsiteX4" fmla="*/ 328752 w 2406023"/>
                <a:gd name="connsiteY4" fmla="*/ 2888370 h 2998835"/>
                <a:gd name="connsiteX5" fmla="*/ 1679147 w 2406023"/>
                <a:gd name="connsiteY5" fmla="*/ 2906138 h 2998835"/>
                <a:gd name="connsiteX6" fmla="*/ 1951811 w 2406023"/>
                <a:gd name="connsiteY6" fmla="*/ 2658480 h 2998835"/>
                <a:gd name="connsiteX7" fmla="*/ 1969046 w 2406023"/>
                <a:gd name="connsiteY7" fmla="*/ 2532680 h 2998835"/>
                <a:gd name="connsiteX8" fmla="*/ 2036556 w 2406023"/>
                <a:gd name="connsiteY8" fmla="*/ 2203475 h 2998835"/>
                <a:gd name="connsiteX9" fmla="*/ 2061413 w 2406023"/>
                <a:gd name="connsiteY9" fmla="*/ 2105585 h 2998835"/>
                <a:gd name="connsiteX10" fmla="*/ 2118605 w 2406023"/>
                <a:gd name="connsiteY10" fmla="*/ 1786735 h 2998835"/>
                <a:gd name="connsiteX11" fmla="*/ 2103419 w 2406023"/>
                <a:gd name="connsiteY11" fmla="*/ 1671854 h 2998835"/>
                <a:gd name="connsiteX12" fmla="*/ 2094235 w 2406023"/>
                <a:gd name="connsiteY12" fmla="*/ 1275633 h 2998835"/>
                <a:gd name="connsiteX13" fmla="*/ 1137284 w 2406023"/>
                <a:gd name="connsiteY13" fmla="*/ 1254864 h 2998835"/>
                <a:gd name="connsiteX14" fmla="*/ 1099870 w 2406023"/>
                <a:gd name="connsiteY14" fmla="*/ 1186634 h 2998835"/>
                <a:gd name="connsiteX15" fmla="*/ 858090 w 2406023"/>
                <a:gd name="connsiteY15" fmla="*/ 88944 h 2998835"/>
                <a:gd name="connsiteX16" fmla="*/ 739664 w 2406023"/>
                <a:gd name="connsiteY16" fmla="*/ 28055 h 2998835"/>
                <a:gd name="connsiteX17" fmla="*/ 906190 w 2406023"/>
                <a:gd name="connsiteY17" fmla="*/ 0 h 2998835"/>
                <a:gd name="connsiteX18" fmla="*/ 1216099 w 2406023"/>
                <a:gd name="connsiteY18" fmla="*/ 1145416 h 2998835"/>
                <a:gd name="connsiteX19" fmla="*/ 1240725 w 2406023"/>
                <a:gd name="connsiteY19" fmla="*/ 1173348 h 2998835"/>
                <a:gd name="connsiteX20" fmla="*/ 1998340 w 2406023"/>
                <a:gd name="connsiteY20" fmla="*/ 1181160 h 2998835"/>
                <a:gd name="connsiteX21" fmla="*/ 2269392 w 2406023"/>
                <a:gd name="connsiteY21" fmla="*/ 1745861 h 2998835"/>
                <a:gd name="connsiteX22" fmla="*/ 2169283 w 2406023"/>
                <a:gd name="connsiteY22" fmla="*/ 2177792 h 2998835"/>
                <a:gd name="connsiteX23" fmla="*/ 2026268 w 2406023"/>
                <a:gd name="connsiteY23" fmla="*/ 2603668 h 2998835"/>
                <a:gd name="connsiteX24" fmla="*/ 1681454 w 2406023"/>
                <a:gd name="connsiteY24" fmla="*/ 2998242 h 2998835"/>
                <a:gd name="connsiteX25" fmla="*/ 356104 w 2406023"/>
                <a:gd name="connsiteY25" fmla="*/ 2967771 h 2998835"/>
                <a:gd name="connsiteX26" fmla="*/ 0 w 2406023"/>
                <a:gd name="connsiteY26" fmla="*/ 2894998 h 2998835"/>
                <a:gd name="connsiteX27" fmla="*/ 0 w 2406023"/>
                <a:gd name="connsiteY27" fmla="*/ 1414360 h 2998835"/>
                <a:gd name="connsiteX28" fmla="*/ 635504 w 2406023"/>
                <a:gd name="connsiteY28" fmla="*/ 539792 h 2998835"/>
                <a:gd name="connsiteX29" fmla="*/ 739664 w 2406023"/>
                <a:gd name="connsiteY29" fmla="*/ 28055 h 2998835"/>
                <a:gd name="connsiteX0" fmla="*/ 858090 w 2406023"/>
                <a:gd name="connsiteY0" fmla="*/ 88944 h 2998835"/>
                <a:gd name="connsiteX1" fmla="*/ 717292 w 2406023"/>
                <a:gd name="connsiteY1" fmla="*/ 715504 h 2998835"/>
                <a:gd name="connsiteX2" fmla="*/ 2738 w 2406023"/>
                <a:gd name="connsiteY2" fmla="*/ 1544831 h 2998835"/>
                <a:gd name="connsiteX3" fmla="*/ 2738 w 2406023"/>
                <a:gd name="connsiteY3" fmla="*/ 2795616 h 2998835"/>
                <a:gd name="connsiteX4" fmla="*/ 328752 w 2406023"/>
                <a:gd name="connsiteY4" fmla="*/ 2888370 h 2998835"/>
                <a:gd name="connsiteX5" fmla="*/ 1679147 w 2406023"/>
                <a:gd name="connsiteY5" fmla="*/ 2906138 h 2998835"/>
                <a:gd name="connsiteX6" fmla="*/ 1951811 w 2406023"/>
                <a:gd name="connsiteY6" fmla="*/ 2658480 h 2998835"/>
                <a:gd name="connsiteX7" fmla="*/ 1969046 w 2406023"/>
                <a:gd name="connsiteY7" fmla="*/ 2532680 h 2998835"/>
                <a:gd name="connsiteX8" fmla="*/ 2036556 w 2406023"/>
                <a:gd name="connsiteY8" fmla="*/ 2203475 h 2998835"/>
                <a:gd name="connsiteX9" fmla="*/ 2061413 w 2406023"/>
                <a:gd name="connsiteY9" fmla="*/ 2105585 h 2998835"/>
                <a:gd name="connsiteX10" fmla="*/ 2118605 w 2406023"/>
                <a:gd name="connsiteY10" fmla="*/ 1786735 h 2998835"/>
                <a:gd name="connsiteX11" fmla="*/ 2103419 w 2406023"/>
                <a:gd name="connsiteY11" fmla="*/ 1671854 h 2998835"/>
                <a:gd name="connsiteX12" fmla="*/ 2094235 w 2406023"/>
                <a:gd name="connsiteY12" fmla="*/ 1275633 h 2998835"/>
                <a:gd name="connsiteX13" fmla="*/ 1137284 w 2406023"/>
                <a:gd name="connsiteY13" fmla="*/ 1254864 h 2998835"/>
                <a:gd name="connsiteX14" fmla="*/ 1099870 w 2406023"/>
                <a:gd name="connsiteY14" fmla="*/ 1186634 h 2998835"/>
                <a:gd name="connsiteX15" fmla="*/ 858090 w 2406023"/>
                <a:gd name="connsiteY15" fmla="*/ 88944 h 2998835"/>
                <a:gd name="connsiteX16" fmla="*/ 739664 w 2406023"/>
                <a:gd name="connsiteY16" fmla="*/ 28055 h 2998835"/>
                <a:gd name="connsiteX17" fmla="*/ 906190 w 2406023"/>
                <a:gd name="connsiteY17" fmla="*/ 0 h 2998835"/>
                <a:gd name="connsiteX18" fmla="*/ 1216099 w 2406023"/>
                <a:gd name="connsiteY18" fmla="*/ 1145416 h 2998835"/>
                <a:gd name="connsiteX19" fmla="*/ 1240725 w 2406023"/>
                <a:gd name="connsiteY19" fmla="*/ 1173348 h 2998835"/>
                <a:gd name="connsiteX20" fmla="*/ 1998340 w 2406023"/>
                <a:gd name="connsiteY20" fmla="*/ 1181160 h 2998835"/>
                <a:gd name="connsiteX21" fmla="*/ 2269392 w 2406023"/>
                <a:gd name="connsiteY21" fmla="*/ 1745861 h 2998835"/>
                <a:gd name="connsiteX22" fmla="*/ 2169283 w 2406023"/>
                <a:gd name="connsiteY22" fmla="*/ 2177792 h 2998835"/>
                <a:gd name="connsiteX23" fmla="*/ 2026268 w 2406023"/>
                <a:gd name="connsiteY23" fmla="*/ 2603668 h 2998835"/>
                <a:gd name="connsiteX24" fmla="*/ 1681454 w 2406023"/>
                <a:gd name="connsiteY24" fmla="*/ 2998242 h 2998835"/>
                <a:gd name="connsiteX25" fmla="*/ 356104 w 2406023"/>
                <a:gd name="connsiteY25" fmla="*/ 2967771 h 2998835"/>
                <a:gd name="connsiteX26" fmla="*/ 0 w 2406023"/>
                <a:gd name="connsiteY26" fmla="*/ 2894998 h 2998835"/>
                <a:gd name="connsiteX27" fmla="*/ 0 w 2406023"/>
                <a:gd name="connsiteY27" fmla="*/ 1414360 h 2998835"/>
                <a:gd name="connsiteX28" fmla="*/ 635504 w 2406023"/>
                <a:gd name="connsiteY28" fmla="*/ 539792 h 2998835"/>
                <a:gd name="connsiteX29" fmla="*/ 739664 w 2406023"/>
                <a:gd name="connsiteY29" fmla="*/ 28055 h 2998835"/>
                <a:gd name="connsiteX0" fmla="*/ 858090 w 2406023"/>
                <a:gd name="connsiteY0" fmla="*/ 88944 h 2998835"/>
                <a:gd name="connsiteX1" fmla="*/ 717292 w 2406023"/>
                <a:gd name="connsiteY1" fmla="*/ 715504 h 2998835"/>
                <a:gd name="connsiteX2" fmla="*/ 2738 w 2406023"/>
                <a:gd name="connsiteY2" fmla="*/ 1544831 h 2998835"/>
                <a:gd name="connsiteX3" fmla="*/ 2738 w 2406023"/>
                <a:gd name="connsiteY3" fmla="*/ 2795616 h 2998835"/>
                <a:gd name="connsiteX4" fmla="*/ 328752 w 2406023"/>
                <a:gd name="connsiteY4" fmla="*/ 2888370 h 2998835"/>
                <a:gd name="connsiteX5" fmla="*/ 1679147 w 2406023"/>
                <a:gd name="connsiteY5" fmla="*/ 2906138 h 2998835"/>
                <a:gd name="connsiteX6" fmla="*/ 1951811 w 2406023"/>
                <a:gd name="connsiteY6" fmla="*/ 2658480 h 2998835"/>
                <a:gd name="connsiteX7" fmla="*/ 1969046 w 2406023"/>
                <a:gd name="connsiteY7" fmla="*/ 2532680 h 2998835"/>
                <a:gd name="connsiteX8" fmla="*/ 2036556 w 2406023"/>
                <a:gd name="connsiteY8" fmla="*/ 2203475 h 2998835"/>
                <a:gd name="connsiteX9" fmla="*/ 2061413 w 2406023"/>
                <a:gd name="connsiteY9" fmla="*/ 2105585 h 2998835"/>
                <a:gd name="connsiteX10" fmla="*/ 2118605 w 2406023"/>
                <a:gd name="connsiteY10" fmla="*/ 1786735 h 2998835"/>
                <a:gd name="connsiteX11" fmla="*/ 2103419 w 2406023"/>
                <a:gd name="connsiteY11" fmla="*/ 1671854 h 2998835"/>
                <a:gd name="connsiteX12" fmla="*/ 2094235 w 2406023"/>
                <a:gd name="connsiteY12" fmla="*/ 1275633 h 2998835"/>
                <a:gd name="connsiteX13" fmla="*/ 1137284 w 2406023"/>
                <a:gd name="connsiteY13" fmla="*/ 1254864 h 2998835"/>
                <a:gd name="connsiteX14" fmla="*/ 1099870 w 2406023"/>
                <a:gd name="connsiteY14" fmla="*/ 1186634 h 2998835"/>
                <a:gd name="connsiteX15" fmla="*/ 858090 w 2406023"/>
                <a:gd name="connsiteY15" fmla="*/ 88944 h 2998835"/>
                <a:gd name="connsiteX16" fmla="*/ 739664 w 2406023"/>
                <a:gd name="connsiteY16" fmla="*/ 28055 h 2998835"/>
                <a:gd name="connsiteX17" fmla="*/ 906190 w 2406023"/>
                <a:gd name="connsiteY17" fmla="*/ 0 h 2998835"/>
                <a:gd name="connsiteX18" fmla="*/ 1216099 w 2406023"/>
                <a:gd name="connsiteY18" fmla="*/ 1145416 h 2998835"/>
                <a:gd name="connsiteX19" fmla="*/ 1240725 w 2406023"/>
                <a:gd name="connsiteY19" fmla="*/ 1173348 h 2998835"/>
                <a:gd name="connsiteX20" fmla="*/ 1998340 w 2406023"/>
                <a:gd name="connsiteY20" fmla="*/ 1181160 h 2998835"/>
                <a:gd name="connsiteX21" fmla="*/ 2269392 w 2406023"/>
                <a:gd name="connsiteY21" fmla="*/ 1745861 h 2998835"/>
                <a:gd name="connsiteX22" fmla="*/ 2169283 w 2406023"/>
                <a:gd name="connsiteY22" fmla="*/ 2177792 h 2998835"/>
                <a:gd name="connsiteX23" fmla="*/ 2026268 w 2406023"/>
                <a:gd name="connsiteY23" fmla="*/ 2603668 h 2998835"/>
                <a:gd name="connsiteX24" fmla="*/ 1681454 w 2406023"/>
                <a:gd name="connsiteY24" fmla="*/ 2998242 h 2998835"/>
                <a:gd name="connsiteX25" fmla="*/ 356104 w 2406023"/>
                <a:gd name="connsiteY25" fmla="*/ 2967771 h 2998835"/>
                <a:gd name="connsiteX26" fmla="*/ 0 w 2406023"/>
                <a:gd name="connsiteY26" fmla="*/ 2894998 h 2998835"/>
                <a:gd name="connsiteX27" fmla="*/ 0 w 2406023"/>
                <a:gd name="connsiteY27" fmla="*/ 1414360 h 2998835"/>
                <a:gd name="connsiteX28" fmla="*/ 635504 w 2406023"/>
                <a:gd name="connsiteY28" fmla="*/ 539792 h 2998835"/>
                <a:gd name="connsiteX29" fmla="*/ 739664 w 2406023"/>
                <a:gd name="connsiteY29" fmla="*/ 28055 h 2998835"/>
                <a:gd name="connsiteX0" fmla="*/ 858090 w 2406023"/>
                <a:gd name="connsiteY0" fmla="*/ 88944 h 2998835"/>
                <a:gd name="connsiteX1" fmla="*/ 717292 w 2406023"/>
                <a:gd name="connsiteY1" fmla="*/ 715504 h 2998835"/>
                <a:gd name="connsiteX2" fmla="*/ 2738 w 2406023"/>
                <a:gd name="connsiteY2" fmla="*/ 1544831 h 2998835"/>
                <a:gd name="connsiteX3" fmla="*/ 2738 w 2406023"/>
                <a:gd name="connsiteY3" fmla="*/ 2795616 h 2998835"/>
                <a:gd name="connsiteX4" fmla="*/ 328752 w 2406023"/>
                <a:gd name="connsiteY4" fmla="*/ 2888370 h 2998835"/>
                <a:gd name="connsiteX5" fmla="*/ 1679147 w 2406023"/>
                <a:gd name="connsiteY5" fmla="*/ 2906138 h 2998835"/>
                <a:gd name="connsiteX6" fmla="*/ 1951811 w 2406023"/>
                <a:gd name="connsiteY6" fmla="*/ 2658480 h 2998835"/>
                <a:gd name="connsiteX7" fmla="*/ 1969046 w 2406023"/>
                <a:gd name="connsiteY7" fmla="*/ 2532680 h 2998835"/>
                <a:gd name="connsiteX8" fmla="*/ 2036556 w 2406023"/>
                <a:gd name="connsiteY8" fmla="*/ 2203475 h 2998835"/>
                <a:gd name="connsiteX9" fmla="*/ 2061413 w 2406023"/>
                <a:gd name="connsiteY9" fmla="*/ 2105585 h 2998835"/>
                <a:gd name="connsiteX10" fmla="*/ 2118605 w 2406023"/>
                <a:gd name="connsiteY10" fmla="*/ 1786735 h 2998835"/>
                <a:gd name="connsiteX11" fmla="*/ 2103419 w 2406023"/>
                <a:gd name="connsiteY11" fmla="*/ 1671854 h 2998835"/>
                <a:gd name="connsiteX12" fmla="*/ 2094235 w 2406023"/>
                <a:gd name="connsiteY12" fmla="*/ 1275633 h 2998835"/>
                <a:gd name="connsiteX13" fmla="*/ 1137284 w 2406023"/>
                <a:gd name="connsiteY13" fmla="*/ 1254864 h 2998835"/>
                <a:gd name="connsiteX14" fmla="*/ 1099870 w 2406023"/>
                <a:gd name="connsiteY14" fmla="*/ 1186634 h 2998835"/>
                <a:gd name="connsiteX15" fmla="*/ 858090 w 2406023"/>
                <a:gd name="connsiteY15" fmla="*/ 88944 h 2998835"/>
                <a:gd name="connsiteX16" fmla="*/ 739664 w 2406023"/>
                <a:gd name="connsiteY16" fmla="*/ 28055 h 2998835"/>
                <a:gd name="connsiteX17" fmla="*/ 906190 w 2406023"/>
                <a:gd name="connsiteY17" fmla="*/ 0 h 2998835"/>
                <a:gd name="connsiteX18" fmla="*/ 1216099 w 2406023"/>
                <a:gd name="connsiteY18" fmla="*/ 1145416 h 2998835"/>
                <a:gd name="connsiteX19" fmla="*/ 1240725 w 2406023"/>
                <a:gd name="connsiteY19" fmla="*/ 1173348 h 2998835"/>
                <a:gd name="connsiteX20" fmla="*/ 1998340 w 2406023"/>
                <a:gd name="connsiteY20" fmla="*/ 1181160 h 2998835"/>
                <a:gd name="connsiteX21" fmla="*/ 2269392 w 2406023"/>
                <a:gd name="connsiteY21" fmla="*/ 1745861 h 2998835"/>
                <a:gd name="connsiteX22" fmla="*/ 2169283 w 2406023"/>
                <a:gd name="connsiteY22" fmla="*/ 2177792 h 2998835"/>
                <a:gd name="connsiteX23" fmla="*/ 2026268 w 2406023"/>
                <a:gd name="connsiteY23" fmla="*/ 2603668 h 2998835"/>
                <a:gd name="connsiteX24" fmla="*/ 1681454 w 2406023"/>
                <a:gd name="connsiteY24" fmla="*/ 2998242 h 2998835"/>
                <a:gd name="connsiteX25" fmla="*/ 356104 w 2406023"/>
                <a:gd name="connsiteY25" fmla="*/ 2967771 h 2998835"/>
                <a:gd name="connsiteX26" fmla="*/ 0 w 2406023"/>
                <a:gd name="connsiteY26" fmla="*/ 2894998 h 2998835"/>
                <a:gd name="connsiteX27" fmla="*/ 0 w 2406023"/>
                <a:gd name="connsiteY27" fmla="*/ 1414360 h 2998835"/>
                <a:gd name="connsiteX28" fmla="*/ 635504 w 2406023"/>
                <a:gd name="connsiteY28" fmla="*/ 539792 h 2998835"/>
                <a:gd name="connsiteX29" fmla="*/ 739664 w 2406023"/>
                <a:gd name="connsiteY29" fmla="*/ 28055 h 2998835"/>
                <a:gd name="connsiteX0" fmla="*/ 858090 w 2406023"/>
                <a:gd name="connsiteY0" fmla="*/ 88944 h 2998835"/>
                <a:gd name="connsiteX1" fmla="*/ 717292 w 2406023"/>
                <a:gd name="connsiteY1" fmla="*/ 715504 h 2998835"/>
                <a:gd name="connsiteX2" fmla="*/ 2738 w 2406023"/>
                <a:gd name="connsiteY2" fmla="*/ 1544831 h 2998835"/>
                <a:gd name="connsiteX3" fmla="*/ 2738 w 2406023"/>
                <a:gd name="connsiteY3" fmla="*/ 2795616 h 2998835"/>
                <a:gd name="connsiteX4" fmla="*/ 328752 w 2406023"/>
                <a:gd name="connsiteY4" fmla="*/ 2888370 h 2998835"/>
                <a:gd name="connsiteX5" fmla="*/ 1679147 w 2406023"/>
                <a:gd name="connsiteY5" fmla="*/ 2906138 h 2998835"/>
                <a:gd name="connsiteX6" fmla="*/ 1951811 w 2406023"/>
                <a:gd name="connsiteY6" fmla="*/ 2658480 h 2998835"/>
                <a:gd name="connsiteX7" fmla="*/ 1969046 w 2406023"/>
                <a:gd name="connsiteY7" fmla="*/ 2532680 h 2998835"/>
                <a:gd name="connsiteX8" fmla="*/ 2036556 w 2406023"/>
                <a:gd name="connsiteY8" fmla="*/ 2203475 h 2998835"/>
                <a:gd name="connsiteX9" fmla="*/ 2061413 w 2406023"/>
                <a:gd name="connsiteY9" fmla="*/ 2105585 h 2998835"/>
                <a:gd name="connsiteX10" fmla="*/ 2118605 w 2406023"/>
                <a:gd name="connsiteY10" fmla="*/ 1786735 h 2998835"/>
                <a:gd name="connsiteX11" fmla="*/ 2103419 w 2406023"/>
                <a:gd name="connsiteY11" fmla="*/ 1671854 h 2998835"/>
                <a:gd name="connsiteX12" fmla="*/ 2094235 w 2406023"/>
                <a:gd name="connsiteY12" fmla="*/ 1275633 h 2998835"/>
                <a:gd name="connsiteX13" fmla="*/ 1137284 w 2406023"/>
                <a:gd name="connsiteY13" fmla="*/ 1254864 h 2998835"/>
                <a:gd name="connsiteX14" fmla="*/ 1099870 w 2406023"/>
                <a:gd name="connsiteY14" fmla="*/ 1186634 h 2998835"/>
                <a:gd name="connsiteX15" fmla="*/ 858090 w 2406023"/>
                <a:gd name="connsiteY15" fmla="*/ 88944 h 2998835"/>
                <a:gd name="connsiteX16" fmla="*/ 739664 w 2406023"/>
                <a:gd name="connsiteY16" fmla="*/ 28055 h 2998835"/>
                <a:gd name="connsiteX17" fmla="*/ 906190 w 2406023"/>
                <a:gd name="connsiteY17" fmla="*/ 0 h 2998835"/>
                <a:gd name="connsiteX18" fmla="*/ 1216099 w 2406023"/>
                <a:gd name="connsiteY18" fmla="*/ 1145416 h 2998835"/>
                <a:gd name="connsiteX19" fmla="*/ 1240725 w 2406023"/>
                <a:gd name="connsiteY19" fmla="*/ 1173348 h 2998835"/>
                <a:gd name="connsiteX20" fmla="*/ 1998340 w 2406023"/>
                <a:gd name="connsiteY20" fmla="*/ 1181160 h 2998835"/>
                <a:gd name="connsiteX21" fmla="*/ 2269392 w 2406023"/>
                <a:gd name="connsiteY21" fmla="*/ 1745861 h 2998835"/>
                <a:gd name="connsiteX22" fmla="*/ 2169283 w 2406023"/>
                <a:gd name="connsiteY22" fmla="*/ 2177792 h 2998835"/>
                <a:gd name="connsiteX23" fmla="*/ 2026268 w 2406023"/>
                <a:gd name="connsiteY23" fmla="*/ 2603668 h 2998835"/>
                <a:gd name="connsiteX24" fmla="*/ 1681454 w 2406023"/>
                <a:gd name="connsiteY24" fmla="*/ 2998242 h 2998835"/>
                <a:gd name="connsiteX25" fmla="*/ 356104 w 2406023"/>
                <a:gd name="connsiteY25" fmla="*/ 2967771 h 2998835"/>
                <a:gd name="connsiteX26" fmla="*/ 0 w 2406023"/>
                <a:gd name="connsiteY26" fmla="*/ 2894998 h 2998835"/>
                <a:gd name="connsiteX27" fmla="*/ 0 w 2406023"/>
                <a:gd name="connsiteY27" fmla="*/ 1414360 h 2998835"/>
                <a:gd name="connsiteX28" fmla="*/ 635504 w 2406023"/>
                <a:gd name="connsiteY28" fmla="*/ 539792 h 2998835"/>
                <a:gd name="connsiteX29" fmla="*/ 739664 w 2406023"/>
                <a:gd name="connsiteY29" fmla="*/ 28055 h 2998835"/>
                <a:gd name="connsiteX0" fmla="*/ 858090 w 2406023"/>
                <a:gd name="connsiteY0" fmla="*/ 88944 h 2998835"/>
                <a:gd name="connsiteX1" fmla="*/ 717292 w 2406023"/>
                <a:gd name="connsiteY1" fmla="*/ 715504 h 2998835"/>
                <a:gd name="connsiteX2" fmla="*/ 2738 w 2406023"/>
                <a:gd name="connsiteY2" fmla="*/ 1544831 h 2998835"/>
                <a:gd name="connsiteX3" fmla="*/ 2738 w 2406023"/>
                <a:gd name="connsiteY3" fmla="*/ 2795616 h 2998835"/>
                <a:gd name="connsiteX4" fmla="*/ 328752 w 2406023"/>
                <a:gd name="connsiteY4" fmla="*/ 2888370 h 2998835"/>
                <a:gd name="connsiteX5" fmla="*/ 1679147 w 2406023"/>
                <a:gd name="connsiteY5" fmla="*/ 2906138 h 2998835"/>
                <a:gd name="connsiteX6" fmla="*/ 1951811 w 2406023"/>
                <a:gd name="connsiteY6" fmla="*/ 2658480 h 2998835"/>
                <a:gd name="connsiteX7" fmla="*/ 1969046 w 2406023"/>
                <a:gd name="connsiteY7" fmla="*/ 2532680 h 2998835"/>
                <a:gd name="connsiteX8" fmla="*/ 2036556 w 2406023"/>
                <a:gd name="connsiteY8" fmla="*/ 2203475 h 2998835"/>
                <a:gd name="connsiteX9" fmla="*/ 2061413 w 2406023"/>
                <a:gd name="connsiteY9" fmla="*/ 2105585 h 2998835"/>
                <a:gd name="connsiteX10" fmla="*/ 2118605 w 2406023"/>
                <a:gd name="connsiteY10" fmla="*/ 1786735 h 2998835"/>
                <a:gd name="connsiteX11" fmla="*/ 2103419 w 2406023"/>
                <a:gd name="connsiteY11" fmla="*/ 1671854 h 2998835"/>
                <a:gd name="connsiteX12" fmla="*/ 2094235 w 2406023"/>
                <a:gd name="connsiteY12" fmla="*/ 1275633 h 2998835"/>
                <a:gd name="connsiteX13" fmla="*/ 1137284 w 2406023"/>
                <a:gd name="connsiteY13" fmla="*/ 1254864 h 2998835"/>
                <a:gd name="connsiteX14" fmla="*/ 1099870 w 2406023"/>
                <a:gd name="connsiteY14" fmla="*/ 1186634 h 2998835"/>
                <a:gd name="connsiteX15" fmla="*/ 858090 w 2406023"/>
                <a:gd name="connsiteY15" fmla="*/ 88944 h 2998835"/>
                <a:gd name="connsiteX16" fmla="*/ 739664 w 2406023"/>
                <a:gd name="connsiteY16" fmla="*/ 28055 h 2998835"/>
                <a:gd name="connsiteX17" fmla="*/ 906190 w 2406023"/>
                <a:gd name="connsiteY17" fmla="*/ 0 h 2998835"/>
                <a:gd name="connsiteX18" fmla="*/ 1216099 w 2406023"/>
                <a:gd name="connsiteY18" fmla="*/ 1145416 h 2998835"/>
                <a:gd name="connsiteX19" fmla="*/ 1240725 w 2406023"/>
                <a:gd name="connsiteY19" fmla="*/ 1173348 h 2998835"/>
                <a:gd name="connsiteX20" fmla="*/ 1998340 w 2406023"/>
                <a:gd name="connsiteY20" fmla="*/ 1181160 h 2998835"/>
                <a:gd name="connsiteX21" fmla="*/ 2269392 w 2406023"/>
                <a:gd name="connsiteY21" fmla="*/ 1745861 h 2998835"/>
                <a:gd name="connsiteX22" fmla="*/ 2169283 w 2406023"/>
                <a:gd name="connsiteY22" fmla="*/ 2177792 h 2998835"/>
                <a:gd name="connsiteX23" fmla="*/ 2026268 w 2406023"/>
                <a:gd name="connsiteY23" fmla="*/ 2603668 h 2998835"/>
                <a:gd name="connsiteX24" fmla="*/ 1681454 w 2406023"/>
                <a:gd name="connsiteY24" fmla="*/ 2998242 h 2998835"/>
                <a:gd name="connsiteX25" fmla="*/ 356104 w 2406023"/>
                <a:gd name="connsiteY25" fmla="*/ 2967771 h 2998835"/>
                <a:gd name="connsiteX26" fmla="*/ 0 w 2406023"/>
                <a:gd name="connsiteY26" fmla="*/ 2894998 h 2998835"/>
                <a:gd name="connsiteX27" fmla="*/ 0 w 2406023"/>
                <a:gd name="connsiteY27" fmla="*/ 1414360 h 2998835"/>
                <a:gd name="connsiteX28" fmla="*/ 635504 w 2406023"/>
                <a:gd name="connsiteY28" fmla="*/ 539792 h 2998835"/>
                <a:gd name="connsiteX29" fmla="*/ 739664 w 2406023"/>
                <a:gd name="connsiteY29" fmla="*/ 28055 h 2998835"/>
                <a:gd name="connsiteX0" fmla="*/ 858090 w 2406023"/>
                <a:gd name="connsiteY0" fmla="*/ 88944 h 2998835"/>
                <a:gd name="connsiteX1" fmla="*/ 717292 w 2406023"/>
                <a:gd name="connsiteY1" fmla="*/ 715504 h 2998835"/>
                <a:gd name="connsiteX2" fmla="*/ 2738 w 2406023"/>
                <a:gd name="connsiteY2" fmla="*/ 1544831 h 2998835"/>
                <a:gd name="connsiteX3" fmla="*/ 2738 w 2406023"/>
                <a:gd name="connsiteY3" fmla="*/ 2795616 h 2998835"/>
                <a:gd name="connsiteX4" fmla="*/ 328752 w 2406023"/>
                <a:gd name="connsiteY4" fmla="*/ 2888370 h 2998835"/>
                <a:gd name="connsiteX5" fmla="*/ 1679147 w 2406023"/>
                <a:gd name="connsiteY5" fmla="*/ 2906138 h 2998835"/>
                <a:gd name="connsiteX6" fmla="*/ 1951811 w 2406023"/>
                <a:gd name="connsiteY6" fmla="*/ 2658480 h 2998835"/>
                <a:gd name="connsiteX7" fmla="*/ 1969046 w 2406023"/>
                <a:gd name="connsiteY7" fmla="*/ 2532680 h 2998835"/>
                <a:gd name="connsiteX8" fmla="*/ 2036556 w 2406023"/>
                <a:gd name="connsiteY8" fmla="*/ 2203475 h 2998835"/>
                <a:gd name="connsiteX9" fmla="*/ 2061413 w 2406023"/>
                <a:gd name="connsiteY9" fmla="*/ 2105585 h 2998835"/>
                <a:gd name="connsiteX10" fmla="*/ 2118605 w 2406023"/>
                <a:gd name="connsiteY10" fmla="*/ 1786735 h 2998835"/>
                <a:gd name="connsiteX11" fmla="*/ 2103419 w 2406023"/>
                <a:gd name="connsiteY11" fmla="*/ 1671854 h 2998835"/>
                <a:gd name="connsiteX12" fmla="*/ 2094235 w 2406023"/>
                <a:gd name="connsiteY12" fmla="*/ 1275633 h 2998835"/>
                <a:gd name="connsiteX13" fmla="*/ 1137284 w 2406023"/>
                <a:gd name="connsiteY13" fmla="*/ 1254864 h 2998835"/>
                <a:gd name="connsiteX14" fmla="*/ 1099870 w 2406023"/>
                <a:gd name="connsiteY14" fmla="*/ 1186634 h 2998835"/>
                <a:gd name="connsiteX15" fmla="*/ 858090 w 2406023"/>
                <a:gd name="connsiteY15" fmla="*/ 88944 h 2998835"/>
                <a:gd name="connsiteX16" fmla="*/ 739664 w 2406023"/>
                <a:gd name="connsiteY16" fmla="*/ 28055 h 2998835"/>
                <a:gd name="connsiteX17" fmla="*/ 906190 w 2406023"/>
                <a:gd name="connsiteY17" fmla="*/ 0 h 2998835"/>
                <a:gd name="connsiteX18" fmla="*/ 1216099 w 2406023"/>
                <a:gd name="connsiteY18" fmla="*/ 1145416 h 2998835"/>
                <a:gd name="connsiteX19" fmla="*/ 1240725 w 2406023"/>
                <a:gd name="connsiteY19" fmla="*/ 1173348 h 2998835"/>
                <a:gd name="connsiteX20" fmla="*/ 1998340 w 2406023"/>
                <a:gd name="connsiteY20" fmla="*/ 1181160 h 2998835"/>
                <a:gd name="connsiteX21" fmla="*/ 2269392 w 2406023"/>
                <a:gd name="connsiteY21" fmla="*/ 1745861 h 2998835"/>
                <a:gd name="connsiteX22" fmla="*/ 2169283 w 2406023"/>
                <a:gd name="connsiteY22" fmla="*/ 2177792 h 2998835"/>
                <a:gd name="connsiteX23" fmla="*/ 2026268 w 2406023"/>
                <a:gd name="connsiteY23" fmla="*/ 2603668 h 2998835"/>
                <a:gd name="connsiteX24" fmla="*/ 1681454 w 2406023"/>
                <a:gd name="connsiteY24" fmla="*/ 2998242 h 2998835"/>
                <a:gd name="connsiteX25" fmla="*/ 356104 w 2406023"/>
                <a:gd name="connsiteY25" fmla="*/ 2967771 h 2998835"/>
                <a:gd name="connsiteX26" fmla="*/ 0 w 2406023"/>
                <a:gd name="connsiteY26" fmla="*/ 2894998 h 2998835"/>
                <a:gd name="connsiteX27" fmla="*/ 0 w 2406023"/>
                <a:gd name="connsiteY27" fmla="*/ 1414360 h 2998835"/>
                <a:gd name="connsiteX28" fmla="*/ 635504 w 2406023"/>
                <a:gd name="connsiteY28" fmla="*/ 539792 h 2998835"/>
                <a:gd name="connsiteX29" fmla="*/ 739664 w 2406023"/>
                <a:gd name="connsiteY29" fmla="*/ 28055 h 2998835"/>
                <a:gd name="connsiteX0" fmla="*/ 858090 w 2406023"/>
                <a:gd name="connsiteY0" fmla="*/ 88944 h 2998835"/>
                <a:gd name="connsiteX1" fmla="*/ 717292 w 2406023"/>
                <a:gd name="connsiteY1" fmla="*/ 715504 h 2998835"/>
                <a:gd name="connsiteX2" fmla="*/ 2738 w 2406023"/>
                <a:gd name="connsiteY2" fmla="*/ 1544831 h 2998835"/>
                <a:gd name="connsiteX3" fmla="*/ 2738 w 2406023"/>
                <a:gd name="connsiteY3" fmla="*/ 2795616 h 2998835"/>
                <a:gd name="connsiteX4" fmla="*/ 328752 w 2406023"/>
                <a:gd name="connsiteY4" fmla="*/ 2888370 h 2998835"/>
                <a:gd name="connsiteX5" fmla="*/ 1679147 w 2406023"/>
                <a:gd name="connsiteY5" fmla="*/ 2906138 h 2998835"/>
                <a:gd name="connsiteX6" fmla="*/ 1951811 w 2406023"/>
                <a:gd name="connsiteY6" fmla="*/ 2658480 h 2998835"/>
                <a:gd name="connsiteX7" fmla="*/ 1969046 w 2406023"/>
                <a:gd name="connsiteY7" fmla="*/ 2532680 h 2998835"/>
                <a:gd name="connsiteX8" fmla="*/ 2036556 w 2406023"/>
                <a:gd name="connsiteY8" fmla="*/ 2203475 h 2998835"/>
                <a:gd name="connsiteX9" fmla="*/ 2061413 w 2406023"/>
                <a:gd name="connsiteY9" fmla="*/ 2105585 h 2998835"/>
                <a:gd name="connsiteX10" fmla="*/ 2118605 w 2406023"/>
                <a:gd name="connsiteY10" fmla="*/ 1786735 h 2998835"/>
                <a:gd name="connsiteX11" fmla="*/ 2103419 w 2406023"/>
                <a:gd name="connsiteY11" fmla="*/ 1671854 h 2998835"/>
                <a:gd name="connsiteX12" fmla="*/ 2094235 w 2406023"/>
                <a:gd name="connsiteY12" fmla="*/ 1275633 h 2998835"/>
                <a:gd name="connsiteX13" fmla="*/ 1137284 w 2406023"/>
                <a:gd name="connsiteY13" fmla="*/ 1254864 h 2998835"/>
                <a:gd name="connsiteX14" fmla="*/ 1099870 w 2406023"/>
                <a:gd name="connsiteY14" fmla="*/ 1186634 h 2998835"/>
                <a:gd name="connsiteX15" fmla="*/ 858090 w 2406023"/>
                <a:gd name="connsiteY15" fmla="*/ 88944 h 2998835"/>
                <a:gd name="connsiteX16" fmla="*/ 739664 w 2406023"/>
                <a:gd name="connsiteY16" fmla="*/ 28055 h 2998835"/>
                <a:gd name="connsiteX17" fmla="*/ 906190 w 2406023"/>
                <a:gd name="connsiteY17" fmla="*/ 0 h 2998835"/>
                <a:gd name="connsiteX18" fmla="*/ 1216099 w 2406023"/>
                <a:gd name="connsiteY18" fmla="*/ 1145416 h 2998835"/>
                <a:gd name="connsiteX19" fmla="*/ 1240725 w 2406023"/>
                <a:gd name="connsiteY19" fmla="*/ 1173348 h 2998835"/>
                <a:gd name="connsiteX20" fmla="*/ 1998340 w 2406023"/>
                <a:gd name="connsiteY20" fmla="*/ 1181160 h 2998835"/>
                <a:gd name="connsiteX21" fmla="*/ 2269392 w 2406023"/>
                <a:gd name="connsiteY21" fmla="*/ 1745861 h 2998835"/>
                <a:gd name="connsiteX22" fmla="*/ 2169283 w 2406023"/>
                <a:gd name="connsiteY22" fmla="*/ 2177792 h 2998835"/>
                <a:gd name="connsiteX23" fmla="*/ 2026268 w 2406023"/>
                <a:gd name="connsiteY23" fmla="*/ 2603668 h 2998835"/>
                <a:gd name="connsiteX24" fmla="*/ 1681454 w 2406023"/>
                <a:gd name="connsiteY24" fmla="*/ 2998242 h 2998835"/>
                <a:gd name="connsiteX25" fmla="*/ 356104 w 2406023"/>
                <a:gd name="connsiteY25" fmla="*/ 2967771 h 2998835"/>
                <a:gd name="connsiteX26" fmla="*/ 0 w 2406023"/>
                <a:gd name="connsiteY26" fmla="*/ 2894998 h 2998835"/>
                <a:gd name="connsiteX27" fmla="*/ 0 w 2406023"/>
                <a:gd name="connsiteY27" fmla="*/ 1414360 h 2998835"/>
                <a:gd name="connsiteX28" fmla="*/ 635504 w 2406023"/>
                <a:gd name="connsiteY28" fmla="*/ 539792 h 2998835"/>
                <a:gd name="connsiteX29" fmla="*/ 739664 w 2406023"/>
                <a:gd name="connsiteY29" fmla="*/ 28055 h 2998835"/>
                <a:gd name="connsiteX0" fmla="*/ 858090 w 2406023"/>
                <a:gd name="connsiteY0" fmla="*/ 88944 h 2998835"/>
                <a:gd name="connsiteX1" fmla="*/ 717292 w 2406023"/>
                <a:gd name="connsiteY1" fmla="*/ 715504 h 2998835"/>
                <a:gd name="connsiteX2" fmla="*/ 2738 w 2406023"/>
                <a:gd name="connsiteY2" fmla="*/ 1544831 h 2998835"/>
                <a:gd name="connsiteX3" fmla="*/ 2738 w 2406023"/>
                <a:gd name="connsiteY3" fmla="*/ 2795616 h 2998835"/>
                <a:gd name="connsiteX4" fmla="*/ 328752 w 2406023"/>
                <a:gd name="connsiteY4" fmla="*/ 2888370 h 2998835"/>
                <a:gd name="connsiteX5" fmla="*/ 1679147 w 2406023"/>
                <a:gd name="connsiteY5" fmla="*/ 2906138 h 2998835"/>
                <a:gd name="connsiteX6" fmla="*/ 1951811 w 2406023"/>
                <a:gd name="connsiteY6" fmla="*/ 2658480 h 2998835"/>
                <a:gd name="connsiteX7" fmla="*/ 1969046 w 2406023"/>
                <a:gd name="connsiteY7" fmla="*/ 2532680 h 2998835"/>
                <a:gd name="connsiteX8" fmla="*/ 2036556 w 2406023"/>
                <a:gd name="connsiteY8" fmla="*/ 2203475 h 2998835"/>
                <a:gd name="connsiteX9" fmla="*/ 2061413 w 2406023"/>
                <a:gd name="connsiteY9" fmla="*/ 2105585 h 2998835"/>
                <a:gd name="connsiteX10" fmla="*/ 2118605 w 2406023"/>
                <a:gd name="connsiteY10" fmla="*/ 1786735 h 2998835"/>
                <a:gd name="connsiteX11" fmla="*/ 2103419 w 2406023"/>
                <a:gd name="connsiteY11" fmla="*/ 1671854 h 2998835"/>
                <a:gd name="connsiteX12" fmla="*/ 2094235 w 2406023"/>
                <a:gd name="connsiteY12" fmla="*/ 1275633 h 2998835"/>
                <a:gd name="connsiteX13" fmla="*/ 1137284 w 2406023"/>
                <a:gd name="connsiteY13" fmla="*/ 1254864 h 2998835"/>
                <a:gd name="connsiteX14" fmla="*/ 1099870 w 2406023"/>
                <a:gd name="connsiteY14" fmla="*/ 1186634 h 2998835"/>
                <a:gd name="connsiteX15" fmla="*/ 858090 w 2406023"/>
                <a:gd name="connsiteY15" fmla="*/ 88944 h 2998835"/>
                <a:gd name="connsiteX16" fmla="*/ 739664 w 2406023"/>
                <a:gd name="connsiteY16" fmla="*/ 28055 h 2998835"/>
                <a:gd name="connsiteX17" fmla="*/ 906190 w 2406023"/>
                <a:gd name="connsiteY17" fmla="*/ 0 h 2998835"/>
                <a:gd name="connsiteX18" fmla="*/ 1216099 w 2406023"/>
                <a:gd name="connsiteY18" fmla="*/ 1145416 h 2998835"/>
                <a:gd name="connsiteX19" fmla="*/ 1240725 w 2406023"/>
                <a:gd name="connsiteY19" fmla="*/ 1173348 h 2998835"/>
                <a:gd name="connsiteX20" fmla="*/ 1998340 w 2406023"/>
                <a:gd name="connsiteY20" fmla="*/ 1181160 h 2998835"/>
                <a:gd name="connsiteX21" fmla="*/ 2269392 w 2406023"/>
                <a:gd name="connsiteY21" fmla="*/ 1745861 h 2998835"/>
                <a:gd name="connsiteX22" fmla="*/ 2169283 w 2406023"/>
                <a:gd name="connsiteY22" fmla="*/ 2177792 h 2998835"/>
                <a:gd name="connsiteX23" fmla="*/ 2026268 w 2406023"/>
                <a:gd name="connsiteY23" fmla="*/ 2603668 h 2998835"/>
                <a:gd name="connsiteX24" fmla="*/ 1681454 w 2406023"/>
                <a:gd name="connsiteY24" fmla="*/ 2998242 h 2998835"/>
                <a:gd name="connsiteX25" fmla="*/ 356104 w 2406023"/>
                <a:gd name="connsiteY25" fmla="*/ 2967771 h 2998835"/>
                <a:gd name="connsiteX26" fmla="*/ 0 w 2406023"/>
                <a:gd name="connsiteY26" fmla="*/ 2894998 h 2998835"/>
                <a:gd name="connsiteX27" fmla="*/ 0 w 2406023"/>
                <a:gd name="connsiteY27" fmla="*/ 1414360 h 2998835"/>
                <a:gd name="connsiteX28" fmla="*/ 635504 w 2406023"/>
                <a:gd name="connsiteY28" fmla="*/ 539792 h 2998835"/>
                <a:gd name="connsiteX29" fmla="*/ 739664 w 2406023"/>
                <a:gd name="connsiteY29" fmla="*/ 28055 h 2998835"/>
                <a:gd name="connsiteX0" fmla="*/ 858090 w 2406023"/>
                <a:gd name="connsiteY0" fmla="*/ 88944 h 2998835"/>
                <a:gd name="connsiteX1" fmla="*/ 717292 w 2406023"/>
                <a:gd name="connsiteY1" fmla="*/ 715504 h 2998835"/>
                <a:gd name="connsiteX2" fmla="*/ 2738 w 2406023"/>
                <a:gd name="connsiteY2" fmla="*/ 1544831 h 2998835"/>
                <a:gd name="connsiteX3" fmla="*/ 2738 w 2406023"/>
                <a:gd name="connsiteY3" fmla="*/ 2795616 h 2998835"/>
                <a:gd name="connsiteX4" fmla="*/ 328752 w 2406023"/>
                <a:gd name="connsiteY4" fmla="*/ 2888370 h 2998835"/>
                <a:gd name="connsiteX5" fmla="*/ 1679147 w 2406023"/>
                <a:gd name="connsiteY5" fmla="*/ 2906138 h 2998835"/>
                <a:gd name="connsiteX6" fmla="*/ 1951811 w 2406023"/>
                <a:gd name="connsiteY6" fmla="*/ 2658480 h 2998835"/>
                <a:gd name="connsiteX7" fmla="*/ 1969046 w 2406023"/>
                <a:gd name="connsiteY7" fmla="*/ 2532680 h 2998835"/>
                <a:gd name="connsiteX8" fmla="*/ 2036556 w 2406023"/>
                <a:gd name="connsiteY8" fmla="*/ 2203475 h 2998835"/>
                <a:gd name="connsiteX9" fmla="*/ 2061413 w 2406023"/>
                <a:gd name="connsiteY9" fmla="*/ 2105585 h 2998835"/>
                <a:gd name="connsiteX10" fmla="*/ 2118605 w 2406023"/>
                <a:gd name="connsiteY10" fmla="*/ 1786735 h 2998835"/>
                <a:gd name="connsiteX11" fmla="*/ 2103419 w 2406023"/>
                <a:gd name="connsiteY11" fmla="*/ 1671854 h 2998835"/>
                <a:gd name="connsiteX12" fmla="*/ 2094235 w 2406023"/>
                <a:gd name="connsiteY12" fmla="*/ 1275633 h 2998835"/>
                <a:gd name="connsiteX13" fmla="*/ 1137284 w 2406023"/>
                <a:gd name="connsiteY13" fmla="*/ 1254864 h 2998835"/>
                <a:gd name="connsiteX14" fmla="*/ 1099870 w 2406023"/>
                <a:gd name="connsiteY14" fmla="*/ 1186634 h 2998835"/>
                <a:gd name="connsiteX15" fmla="*/ 858090 w 2406023"/>
                <a:gd name="connsiteY15" fmla="*/ 88944 h 2998835"/>
                <a:gd name="connsiteX16" fmla="*/ 739664 w 2406023"/>
                <a:gd name="connsiteY16" fmla="*/ 28055 h 2998835"/>
                <a:gd name="connsiteX17" fmla="*/ 906190 w 2406023"/>
                <a:gd name="connsiteY17" fmla="*/ 0 h 2998835"/>
                <a:gd name="connsiteX18" fmla="*/ 1216099 w 2406023"/>
                <a:gd name="connsiteY18" fmla="*/ 1145416 h 2998835"/>
                <a:gd name="connsiteX19" fmla="*/ 1240725 w 2406023"/>
                <a:gd name="connsiteY19" fmla="*/ 1173348 h 2998835"/>
                <a:gd name="connsiteX20" fmla="*/ 1998340 w 2406023"/>
                <a:gd name="connsiteY20" fmla="*/ 1181160 h 2998835"/>
                <a:gd name="connsiteX21" fmla="*/ 2269392 w 2406023"/>
                <a:gd name="connsiteY21" fmla="*/ 1745861 h 2998835"/>
                <a:gd name="connsiteX22" fmla="*/ 2169283 w 2406023"/>
                <a:gd name="connsiteY22" fmla="*/ 2177792 h 2998835"/>
                <a:gd name="connsiteX23" fmla="*/ 2026268 w 2406023"/>
                <a:gd name="connsiteY23" fmla="*/ 2603668 h 2998835"/>
                <a:gd name="connsiteX24" fmla="*/ 1681454 w 2406023"/>
                <a:gd name="connsiteY24" fmla="*/ 2998242 h 2998835"/>
                <a:gd name="connsiteX25" fmla="*/ 356104 w 2406023"/>
                <a:gd name="connsiteY25" fmla="*/ 2967771 h 2998835"/>
                <a:gd name="connsiteX26" fmla="*/ 0 w 2406023"/>
                <a:gd name="connsiteY26" fmla="*/ 2894998 h 2998835"/>
                <a:gd name="connsiteX27" fmla="*/ 0 w 2406023"/>
                <a:gd name="connsiteY27" fmla="*/ 1414360 h 2998835"/>
                <a:gd name="connsiteX28" fmla="*/ 635504 w 2406023"/>
                <a:gd name="connsiteY28" fmla="*/ 539792 h 2998835"/>
                <a:gd name="connsiteX29" fmla="*/ 739664 w 2406023"/>
                <a:gd name="connsiteY29" fmla="*/ 28055 h 2998835"/>
                <a:gd name="connsiteX0" fmla="*/ 858090 w 2406023"/>
                <a:gd name="connsiteY0" fmla="*/ 88944 h 2998835"/>
                <a:gd name="connsiteX1" fmla="*/ 717292 w 2406023"/>
                <a:gd name="connsiteY1" fmla="*/ 715504 h 2998835"/>
                <a:gd name="connsiteX2" fmla="*/ 2738 w 2406023"/>
                <a:gd name="connsiteY2" fmla="*/ 1544831 h 2998835"/>
                <a:gd name="connsiteX3" fmla="*/ 2738 w 2406023"/>
                <a:gd name="connsiteY3" fmla="*/ 2795616 h 2998835"/>
                <a:gd name="connsiteX4" fmla="*/ 328752 w 2406023"/>
                <a:gd name="connsiteY4" fmla="*/ 2888370 h 2998835"/>
                <a:gd name="connsiteX5" fmla="*/ 1679147 w 2406023"/>
                <a:gd name="connsiteY5" fmla="*/ 2906138 h 2998835"/>
                <a:gd name="connsiteX6" fmla="*/ 1951811 w 2406023"/>
                <a:gd name="connsiteY6" fmla="*/ 2658480 h 2998835"/>
                <a:gd name="connsiteX7" fmla="*/ 1969046 w 2406023"/>
                <a:gd name="connsiteY7" fmla="*/ 2532680 h 2998835"/>
                <a:gd name="connsiteX8" fmla="*/ 2036556 w 2406023"/>
                <a:gd name="connsiteY8" fmla="*/ 2203475 h 2998835"/>
                <a:gd name="connsiteX9" fmla="*/ 2061413 w 2406023"/>
                <a:gd name="connsiteY9" fmla="*/ 2105585 h 2998835"/>
                <a:gd name="connsiteX10" fmla="*/ 2118605 w 2406023"/>
                <a:gd name="connsiteY10" fmla="*/ 1786735 h 2998835"/>
                <a:gd name="connsiteX11" fmla="*/ 2103419 w 2406023"/>
                <a:gd name="connsiteY11" fmla="*/ 1671854 h 2998835"/>
                <a:gd name="connsiteX12" fmla="*/ 2094235 w 2406023"/>
                <a:gd name="connsiteY12" fmla="*/ 1275633 h 2998835"/>
                <a:gd name="connsiteX13" fmla="*/ 1137284 w 2406023"/>
                <a:gd name="connsiteY13" fmla="*/ 1254864 h 2998835"/>
                <a:gd name="connsiteX14" fmla="*/ 1099870 w 2406023"/>
                <a:gd name="connsiteY14" fmla="*/ 1186634 h 2998835"/>
                <a:gd name="connsiteX15" fmla="*/ 858090 w 2406023"/>
                <a:gd name="connsiteY15" fmla="*/ 88944 h 2998835"/>
                <a:gd name="connsiteX16" fmla="*/ 739664 w 2406023"/>
                <a:gd name="connsiteY16" fmla="*/ 28055 h 2998835"/>
                <a:gd name="connsiteX17" fmla="*/ 906190 w 2406023"/>
                <a:gd name="connsiteY17" fmla="*/ 0 h 2998835"/>
                <a:gd name="connsiteX18" fmla="*/ 1216099 w 2406023"/>
                <a:gd name="connsiteY18" fmla="*/ 1145416 h 2998835"/>
                <a:gd name="connsiteX19" fmla="*/ 1240725 w 2406023"/>
                <a:gd name="connsiteY19" fmla="*/ 1173348 h 2998835"/>
                <a:gd name="connsiteX20" fmla="*/ 1998340 w 2406023"/>
                <a:gd name="connsiteY20" fmla="*/ 1181160 h 2998835"/>
                <a:gd name="connsiteX21" fmla="*/ 2269392 w 2406023"/>
                <a:gd name="connsiteY21" fmla="*/ 1745861 h 2998835"/>
                <a:gd name="connsiteX22" fmla="*/ 2169283 w 2406023"/>
                <a:gd name="connsiteY22" fmla="*/ 2177792 h 2998835"/>
                <a:gd name="connsiteX23" fmla="*/ 2026268 w 2406023"/>
                <a:gd name="connsiteY23" fmla="*/ 2603668 h 2998835"/>
                <a:gd name="connsiteX24" fmla="*/ 1681454 w 2406023"/>
                <a:gd name="connsiteY24" fmla="*/ 2998242 h 2998835"/>
                <a:gd name="connsiteX25" fmla="*/ 356104 w 2406023"/>
                <a:gd name="connsiteY25" fmla="*/ 2967771 h 2998835"/>
                <a:gd name="connsiteX26" fmla="*/ 0 w 2406023"/>
                <a:gd name="connsiteY26" fmla="*/ 2894998 h 2998835"/>
                <a:gd name="connsiteX27" fmla="*/ 0 w 2406023"/>
                <a:gd name="connsiteY27" fmla="*/ 1414360 h 2998835"/>
                <a:gd name="connsiteX28" fmla="*/ 635504 w 2406023"/>
                <a:gd name="connsiteY28" fmla="*/ 539792 h 2998835"/>
                <a:gd name="connsiteX29" fmla="*/ 739664 w 2406023"/>
                <a:gd name="connsiteY29" fmla="*/ 28055 h 2998835"/>
                <a:gd name="connsiteX0" fmla="*/ 858090 w 2406023"/>
                <a:gd name="connsiteY0" fmla="*/ 88944 h 2998835"/>
                <a:gd name="connsiteX1" fmla="*/ 717292 w 2406023"/>
                <a:gd name="connsiteY1" fmla="*/ 715504 h 2998835"/>
                <a:gd name="connsiteX2" fmla="*/ 2738 w 2406023"/>
                <a:gd name="connsiteY2" fmla="*/ 1544831 h 2998835"/>
                <a:gd name="connsiteX3" fmla="*/ 2738 w 2406023"/>
                <a:gd name="connsiteY3" fmla="*/ 2795616 h 2998835"/>
                <a:gd name="connsiteX4" fmla="*/ 328752 w 2406023"/>
                <a:gd name="connsiteY4" fmla="*/ 2888370 h 2998835"/>
                <a:gd name="connsiteX5" fmla="*/ 1679147 w 2406023"/>
                <a:gd name="connsiteY5" fmla="*/ 2906138 h 2998835"/>
                <a:gd name="connsiteX6" fmla="*/ 1951811 w 2406023"/>
                <a:gd name="connsiteY6" fmla="*/ 2658480 h 2998835"/>
                <a:gd name="connsiteX7" fmla="*/ 1969046 w 2406023"/>
                <a:gd name="connsiteY7" fmla="*/ 2532680 h 2998835"/>
                <a:gd name="connsiteX8" fmla="*/ 2036556 w 2406023"/>
                <a:gd name="connsiteY8" fmla="*/ 2203475 h 2998835"/>
                <a:gd name="connsiteX9" fmla="*/ 2061413 w 2406023"/>
                <a:gd name="connsiteY9" fmla="*/ 2105585 h 2998835"/>
                <a:gd name="connsiteX10" fmla="*/ 2118605 w 2406023"/>
                <a:gd name="connsiteY10" fmla="*/ 1786735 h 2998835"/>
                <a:gd name="connsiteX11" fmla="*/ 2103419 w 2406023"/>
                <a:gd name="connsiteY11" fmla="*/ 1671854 h 2998835"/>
                <a:gd name="connsiteX12" fmla="*/ 2094235 w 2406023"/>
                <a:gd name="connsiteY12" fmla="*/ 1275633 h 2998835"/>
                <a:gd name="connsiteX13" fmla="*/ 1137284 w 2406023"/>
                <a:gd name="connsiteY13" fmla="*/ 1254864 h 2998835"/>
                <a:gd name="connsiteX14" fmla="*/ 1099870 w 2406023"/>
                <a:gd name="connsiteY14" fmla="*/ 1186634 h 2998835"/>
                <a:gd name="connsiteX15" fmla="*/ 858090 w 2406023"/>
                <a:gd name="connsiteY15" fmla="*/ 88944 h 2998835"/>
                <a:gd name="connsiteX16" fmla="*/ 751566 w 2406023"/>
                <a:gd name="connsiteY16" fmla="*/ 23626 h 2998835"/>
                <a:gd name="connsiteX17" fmla="*/ 906190 w 2406023"/>
                <a:gd name="connsiteY17" fmla="*/ 0 h 2998835"/>
                <a:gd name="connsiteX18" fmla="*/ 1216099 w 2406023"/>
                <a:gd name="connsiteY18" fmla="*/ 1145416 h 2998835"/>
                <a:gd name="connsiteX19" fmla="*/ 1240725 w 2406023"/>
                <a:gd name="connsiteY19" fmla="*/ 1173348 h 2998835"/>
                <a:gd name="connsiteX20" fmla="*/ 1998340 w 2406023"/>
                <a:gd name="connsiteY20" fmla="*/ 1181160 h 2998835"/>
                <a:gd name="connsiteX21" fmla="*/ 2269392 w 2406023"/>
                <a:gd name="connsiteY21" fmla="*/ 1745861 h 2998835"/>
                <a:gd name="connsiteX22" fmla="*/ 2169283 w 2406023"/>
                <a:gd name="connsiteY22" fmla="*/ 2177792 h 2998835"/>
                <a:gd name="connsiteX23" fmla="*/ 2026268 w 2406023"/>
                <a:gd name="connsiteY23" fmla="*/ 2603668 h 2998835"/>
                <a:gd name="connsiteX24" fmla="*/ 1681454 w 2406023"/>
                <a:gd name="connsiteY24" fmla="*/ 2998242 h 2998835"/>
                <a:gd name="connsiteX25" fmla="*/ 356104 w 2406023"/>
                <a:gd name="connsiteY25" fmla="*/ 2967771 h 2998835"/>
                <a:gd name="connsiteX26" fmla="*/ 0 w 2406023"/>
                <a:gd name="connsiteY26" fmla="*/ 2894998 h 2998835"/>
                <a:gd name="connsiteX27" fmla="*/ 0 w 2406023"/>
                <a:gd name="connsiteY27" fmla="*/ 1414360 h 2998835"/>
                <a:gd name="connsiteX28" fmla="*/ 635504 w 2406023"/>
                <a:gd name="connsiteY28" fmla="*/ 539792 h 2998835"/>
                <a:gd name="connsiteX29" fmla="*/ 751566 w 2406023"/>
                <a:gd name="connsiteY29" fmla="*/ 23626 h 2998835"/>
                <a:gd name="connsiteX0" fmla="*/ 861066 w 2408999"/>
                <a:gd name="connsiteY0" fmla="*/ 88944 h 2998835"/>
                <a:gd name="connsiteX1" fmla="*/ 720268 w 2408999"/>
                <a:gd name="connsiteY1" fmla="*/ 715504 h 2998835"/>
                <a:gd name="connsiteX2" fmla="*/ 5714 w 2408999"/>
                <a:gd name="connsiteY2" fmla="*/ 1544831 h 2998835"/>
                <a:gd name="connsiteX3" fmla="*/ 5714 w 2408999"/>
                <a:gd name="connsiteY3" fmla="*/ 2795616 h 2998835"/>
                <a:gd name="connsiteX4" fmla="*/ 331728 w 2408999"/>
                <a:gd name="connsiteY4" fmla="*/ 2888370 h 2998835"/>
                <a:gd name="connsiteX5" fmla="*/ 1682123 w 2408999"/>
                <a:gd name="connsiteY5" fmla="*/ 2906138 h 2998835"/>
                <a:gd name="connsiteX6" fmla="*/ 1954787 w 2408999"/>
                <a:gd name="connsiteY6" fmla="*/ 2658480 h 2998835"/>
                <a:gd name="connsiteX7" fmla="*/ 1972022 w 2408999"/>
                <a:gd name="connsiteY7" fmla="*/ 2532680 h 2998835"/>
                <a:gd name="connsiteX8" fmla="*/ 2039532 w 2408999"/>
                <a:gd name="connsiteY8" fmla="*/ 2203475 h 2998835"/>
                <a:gd name="connsiteX9" fmla="*/ 2064389 w 2408999"/>
                <a:gd name="connsiteY9" fmla="*/ 2105585 h 2998835"/>
                <a:gd name="connsiteX10" fmla="*/ 2121581 w 2408999"/>
                <a:gd name="connsiteY10" fmla="*/ 1786735 h 2998835"/>
                <a:gd name="connsiteX11" fmla="*/ 2106395 w 2408999"/>
                <a:gd name="connsiteY11" fmla="*/ 1671854 h 2998835"/>
                <a:gd name="connsiteX12" fmla="*/ 2097211 w 2408999"/>
                <a:gd name="connsiteY12" fmla="*/ 1275633 h 2998835"/>
                <a:gd name="connsiteX13" fmla="*/ 1140260 w 2408999"/>
                <a:gd name="connsiteY13" fmla="*/ 1254864 h 2998835"/>
                <a:gd name="connsiteX14" fmla="*/ 1102846 w 2408999"/>
                <a:gd name="connsiteY14" fmla="*/ 1186634 h 2998835"/>
                <a:gd name="connsiteX15" fmla="*/ 861066 w 2408999"/>
                <a:gd name="connsiteY15" fmla="*/ 88944 h 2998835"/>
                <a:gd name="connsiteX16" fmla="*/ 754542 w 2408999"/>
                <a:gd name="connsiteY16" fmla="*/ 23626 h 2998835"/>
                <a:gd name="connsiteX17" fmla="*/ 909166 w 2408999"/>
                <a:gd name="connsiteY17" fmla="*/ 0 h 2998835"/>
                <a:gd name="connsiteX18" fmla="*/ 1219075 w 2408999"/>
                <a:gd name="connsiteY18" fmla="*/ 1145416 h 2998835"/>
                <a:gd name="connsiteX19" fmla="*/ 1243701 w 2408999"/>
                <a:gd name="connsiteY19" fmla="*/ 1173348 h 2998835"/>
                <a:gd name="connsiteX20" fmla="*/ 2001316 w 2408999"/>
                <a:gd name="connsiteY20" fmla="*/ 1181160 h 2998835"/>
                <a:gd name="connsiteX21" fmla="*/ 2272368 w 2408999"/>
                <a:gd name="connsiteY21" fmla="*/ 1745861 h 2998835"/>
                <a:gd name="connsiteX22" fmla="*/ 2172259 w 2408999"/>
                <a:gd name="connsiteY22" fmla="*/ 2177792 h 2998835"/>
                <a:gd name="connsiteX23" fmla="*/ 2029244 w 2408999"/>
                <a:gd name="connsiteY23" fmla="*/ 2603668 h 2998835"/>
                <a:gd name="connsiteX24" fmla="*/ 1684430 w 2408999"/>
                <a:gd name="connsiteY24" fmla="*/ 2998242 h 2998835"/>
                <a:gd name="connsiteX25" fmla="*/ 359080 w 2408999"/>
                <a:gd name="connsiteY25" fmla="*/ 2967771 h 2998835"/>
                <a:gd name="connsiteX26" fmla="*/ 0 w 2408999"/>
                <a:gd name="connsiteY26" fmla="*/ 2896107 h 2998835"/>
                <a:gd name="connsiteX27" fmla="*/ 2976 w 2408999"/>
                <a:gd name="connsiteY27" fmla="*/ 1414360 h 2998835"/>
                <a:gd name="connsiteX28" fmla="*/ 638480 w 2408999"/>
                <a:gd name="connsiteY28" fmla="*/ 539792 h 2998835"/>
                <a:gd name="connsiteX29" fmla="*/ 754542 w 2408999"/>
                <a:gd name="connsiteY29" fmla="*/ 23626 h 2998835"/>
                <a:gd name="connsiteX0" fmla="*/ 861066 w 2408999"/>
                <a:gd name="connsiteY0" fmla="*/ 88944 h 2998835"/>
                <a:gd name="connsiteX1" fmla="*/ 720268 w 2408999"/>
                <a:gd name="connsiteY1" fmla="*/ 715504 h 2998835"/>
                <a:gd name="connsiteX2" fmla="*/ 5714 w 2408999"/>
                <a:gd name="connsiteY2" fmla="*/ 1544831 h 2998835"/>
                <a:gd name="connsiteX3" fmla="*/ 2738 w 2408999"/>
                <a:gd name="connsiteY3" fmla="*/ 2796723 h 2998835"/>
                <a:gd name="connsiteX4" fmla="*/ 331728 w 2408999"/>
                <a:gd name="connsiteY4" fmla="*/ 2888370 h 2998835"/>
                <a:gd name="connsiteX5" fmla="*/ 1682123 w 2408999"/>
                <a:gd name="connsiteY5" fmla="*/ 2906138 h 2998835"/>
                <a:gd name="connsiteX6" fmla="*/ 1954787 w 2408999"/>
                <a:gd name="connsiteY6" fmla="*/ 2658480 h 2998835"/>
                <a:gd name="connsiteX7" fmla="*/ 1972022 w 2408999"/>
                <a:gd name="connsiteY7" fmla="*/ 2532680 h 2998835"/>
                <a:gd name="connsiteX8" fmla="*/ 2039532 w 2408999"/>
                <a:gd name="connsiteY8" fmla="*/ 2203475 h 2998835"/>
                <a:gd name="connsiteX9" fmla="*/ 2064389 w 2408999"/>
                <a:gd name="connsiteY9" fmla="*/ 2105585 h 2998835"/>
                <a:gd name="connsiteX10" fmla="*/ 2121581 w 2408999"/>
                <a:gd name="connsiteY10" fmla="*/ 1786735 h 2998835"/>
                <a:gd name="connsiteX11" fmla="*/ 2106395 w 2408999"/>
                <a:gd name="connsiteY11" fmla="*/ 1671854 h 2998835"/>
                <a:gd name="connsiteX12" fmla="*/ 2097211 w 2408999"/>
                <a:gd name="connsiteY12" fmla="*/ 1275633 h 2998835"/>
                <a:gd name="connsiteX13" fmla="*/ 1140260 w 2408999"/>
                <a:gd name="connsiteY13" fmla="*/ 1254864 h 2998835"/>
                <a:gd name="connsiteX14" fmla="*/ 1102846 w 2408999"/>
                <a:gd name="connsiteY14" fmla="*/ 1186634 h 2998835"/>
                <a:gd name="connsiteX15" fmla="*/ 861066 w 2408999"/>
                <a:gd name="connsiteY15" fmla="*/ 88944 h 2998835"/>
                <a:gd name="connsiteX16" fmla="*/ 754542 w 2408999"/>
                <a:gd name="connsiteY16" fmla="*/ 23626 h 2998835"/>
                <a:gd name="connsiteX17" fmla="*/ 909166 w 2408999"/>
                <a:gd name="connsiteY17" fmla="*/ 0 h 2998835"/>
                <a:gd name="connsiteX18" fmla="*/ 1219075 w 2408999"/>
                <a:gd name="connsiteY18" fmla="*/ 1145416 h 2998835"/>
                <a:gd name="connsiteX19" fmla="*/ 1243701 w 2408999"/>
                <a:gd name="connsiteY19" fmla="*/ 1173348 h 2998835"/>
                <a:gd name="connsiteX20" fmla="*/ 2001316 w 2408999"/>
                <a:gd name="connsiteY20" fmla="*/ 1181160 h 2998835"/>
                <a:gd name="connsiteX21" fmla="*/ 2272368 w 2408999"/>
                <a:gd name="connsiteY21" fmla="*/ 1745861 h 2998835"/>
                <a:gd name="connsiteX22" fmla="*/ 2172259 w 2408999"/>
                <a:gd name="connsiteY22" fmla="*/ 2177792 h 2998835"/>
                <a:gd name="connsiteX23" fmla="*/ 2029244 w 2408999"/>
                <a:gd name="connsiteY23" fmla="*/ 2603668 h 2998835"/>
                <a:gd name="connsiteX24" fmla="*/ 1684430 w 2408999"/>
                <a:gd name="connsiteY24" fmla="*/ 2998242 h 2998835"/>
                <a:gd name="connsiteX25" fmla="*/ 359080 w 2408999"/>
                <a:gd name="connsiteY25" fmla="*/ 2967771 h 2998835"/>
                <a:gd name="connsiteX26" fmla="*/ 0 w 2408999"/>
                <a:gd name="connsiteY26" fmla="*/ 2896107 h 2998835"/>
                <a:gd name="connsiteX27" fmla="*/ 2976 w 2408999"/>
                <a:gd name="connsiteY27" fmla="*/ 1414360 h 2998835"/>
                <a:gd name="connsiteX28" fmla="*/ 638480 w 2408999"/>
                <a:gd name="connsiteY28" fmla="*/ 539792 h 2998835"/>
                <a:gd name="connsiteX29" fmla="*/ 754542 w 2408999"/>
                <a:gd name="connsiteY29" fmla="*/ 23626 h 2998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408999" h="2998835">
                  <a:moveTo>
                    <a:pt x="861066" y="88944"/>
                  </a:moveTo>
                  <a:cubicBezTo>
                    <a:pt x="638613" y="142672"/>
                    <a:pt x="777376" y="385086"/>
                    <a:pt x="720268" y="715504"/>
                  </a:cubicBezTo>
                  <a:cubicBezTo>
                    <a:pt x="635644" y="1056931"/>
                    <a:pt x="158493" y="1455858"/>
                    <a:pt x="5714" y="1544831"/>
                  </a:cubicBezTo>
                  <a:lnTo>
                    <a:pt x="2738" y="2796723"/>
                  </a:lnTo>
                  <a:cubicBezTo>
                    <a:pt x="86512" y="2888223"/>
                    <a:pt x="252055" y="2915540"/>
                    <a:pt x="331728" y="2888370"/>
                  </a:cubicBezTo>
                  <a:cubicBezTo>
                    <a:pt x="707485" y="2921756"/>
                    <a:pt x="1306310" y="2895668"/>
                    <a:pt x="1682123" y="2906138"/>
                  </a:cubicBezTo>
                  <a:cubicBezTo>
                    <a:pt x="1762157" y="2903704"/>
                    <a:pt x="1935935" y="2875757"/>
                    <a:pt x="1954787" y="2658480"/>
                  </a:cubicBezTo>
                  <a:cubicBezTo>
                    <a:pt x="1901540" y="2593383"/>
                    <a:pt x="1912832" y="2549626"/>
                    <a:pt x="1972022" y="2532680"/>
                  </a:cubicBezTo>
                  <a:cubicBezTo>
                    <a:pt x="2098584" y="2522759"/>
                    <a:pt x="2208688" y="2304785"/>
                    <a:pt x="2039532" y="2203475"/>
                  </a:cubicBezTo>
                  <a:cubicBezTo>
                    <a:pt x="1992103" y="2165269"/>
                    <a:pt x="2000780" y="2106107"/>
                    <a:pt x="2064389" y="2105585"/>
                  </a:cubicBezTo>
                  <a:cubicBezTo>
                    <a:pt x="2297018" y="2066009"/>
                    <a:pt x="2229982" y="1777681"/>
                    <a:pt x="2121581" y="1786735"/>
                  </a:cubicBezTo>
                  <a:cubicBezTo>
                    <a:pt x="2067408" y="1787631"/>
                    <a:pt x="2038445" y="1696521"/>
                    <a:pt x="2106395" y="1671854"/>
                  </a:cubicBezTo>
                  <a:cubicBezTo>
                    <a:pt x="2349248" y="1719964"/>
                    <a:pt x="2401185" y="1328168"/>
                    <a:pt x="2097211" y="1275633"/>
                  </a:cubicBezTo>
                  <a:lnTo>
                    <a:pt x="1140260" y="1254864"/>
                  </a:lnTo>
                  <a:cubicBezTo>
                    <a:pt x="1110359" y="1259125"/>
                    <a:pt x="1074506" y="1225083"/>
                    <a:pt x="1102846" y="1186634"/>
                  </a:cubicBezTo>
                  <a:cubicBezTo>
                    <a:pt x="1291664" y="733417"/>
                    <a:pt x="1188905" y="86057"/>
                    <a:pt x="861066" y="88944"/>
                  </a:cubicBezTo>
                  <a:close/>
                  <a:moveTo>
                    <a:pt x="754542" y="23626"/>
                  </a:moveTo>
                  <a:cubicBezTo>
                    <a:pt x="792852" y="7886"/>
                    <a:pt x="828065" y="1899"/>
                    <a:pt x="909166" y="0"/>
                  </a:cubicBezTo>
                  <a:cubicBezTo>
                    <a:pt x="1382294" y="62421"/>
                    <a:pt x="1377889" y="880336"/>
                    <a:pt x="1219075" y="1145416"/>
                  </a:cubicBezTo>
                  <a:cubicBezTo>
                    <a:pt x="1216835" y="1172165"/>
                    <a:pt x="1229438" y="1170526"/>
                    <a:pt x="1243701" y="1173348"/>
                  </a:cubicBezTo>
                  <a:lnTo>
                    <a:pt x="2001316" y="1181160"/>
                  </a:lnTo>
                  <a:cubicBezTo>
                    <a:pt x="2562747" y="1192382"/>
                    <a:pt x="2429840" y="1722866"/>
                    <a:pt x="2272368" y="1745861"/>
                  </a:cubicBezTo>
                  <a:cubicBezTo>
                    <a:pt x="2363700" y="1903279"/>
                    <a:pt x="2353930" y="2071221"/>
                    <a:pt x="2172259" y="2177792"/>
                  </a:cubicBezTo>
                  <a:cubicBezTo>
                    <a:pt x="2228069" y="2348993"/>
                    <a:pt x="2270937" y="2494524"/>
                    <a:pt x="2029244" y="2603668"/>
                  </a:cubicBezTo>
                  <a:cubicBezTo>
                    <a:pt x="2085694" y="2704158"/>
                    <a:pt x="1979601" y="3014199"/>
                    <a:pt x="1684430" y="2998242"/>
                  </a:cubicBezTo>
                  <a:cubicBezTo>
                    <a:pt x="1239556" y="2985848"/>
                    <a:pt x="803887" y="3007293"/>
                    <a:pt x="359080" y="2967771"/>
                  </a:cubicBezTo>
                  <a:cubicBezTo>
                    <a:pt x="264765" y="2999934"/>
                    <a:pt x="99168" y="3004422"/>
                    <a:pt x="0" y="2896107"/>
                  </a:cubicBezTo>
                  <a:lnTo>
                    <a:pt x="2976" y="1414360"/>
                  </a:lnTo>
                  <a:cubicBezTo>
                    <a:pt x="186975" y="1317490"/>
                    <a:pt x="671404" y="913676"/>
                    <a:pt x="638480" y="539792"/>
                  </a:cubicBezTo>
                  <a:cubicBezTo>
                    <a:pt x="648924" y="196453"/>
                    <a:pt x="639612" y="70845"/>
                    <a:pt x="754542" y="23626"/>
                  </a:cubicBezTo>
                  <a:close/>
                </a:path>
              </a:pathLst>
            </a:custGeom>
            <a:grpFill/>
            <a:ln>
              <a:noFill/>
            </a:ln>
            <a:effectLst/>
            <a:sp3d prstMaterial="plastic">
              <a:bevelT w="0" h="31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5" name="Rounded Rectangle 28">
              <a:extLst>
                <a:ext uri="{FF2B5EF4-FFF2-40B4-BE49-F238E27FC236}">
                  <a16:creationId xmlns:a16="http://schemas.microsoft.com/office/drawing/2014/main" id="{3E96083D-B7B3-4C7D-B573-4EC988F886B2}"/>
                </a:ext>
              </a:extLst>
            </p:cNvPr>
            <p:cNvSpPr/>
            <p:nvPr/>
          </p:nvSpPr>
          <p:spPr>
            <a:xfrm rot="1280296">
              <a:off x="1330262" y="2113127"/>
              <a:ext cx="1098338" cy="1672945"/>
            </a:xfrm>
            <a:prstGeom prst="roundRect">
              <a:avLst/>
            </a:prstGeom>
            <a:grpFill/>
            <a:ln>
              <a:noFill/>
            </a:ln>
            <a:effectLst/>
            <a:sp3d prstMaterial="plastic">
              <a:bevelT w="0" h="31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6" name="Rounded Rectangle 29">
              <a:extLst>
                <a:ext uri="{FF2B5EF4-FFF2-40B4-BE49-F238E27FC236}">
                  <a16:creationId xmlns:a16="http://schemas.microsoft.com/office/drawing/2014/main" id="{2F2834D4-D1DC-4FA6-8CF3-9933D0E312A1}"/>
                </a:ext>
              </a:extLst>
            </p:cNvPr>
            <p:cNvSpPr/>
            <p:nvPr/>
          </p:nvSpPr>
          <p:spPr>
            <a:xfrm rot="1280296">
              <a:off x="1416545" y="2185484"/>
              <a:ext cx="925771" cy="1528232"/>
            </a:xfrm>
            <a:prstGeom prst="roundRect">
              <a:avLst>
                <a:gd name="adj" fmla="val 12112"/>
              </a:avLst>
            </a:prstGeom>
            <a:grpFill/>
            <a:ln>
              <a:noFill/>
            </a:ln>
            <a:effectLst/>
            <a:sp3d z="12700" prstMaterial="plastic">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7" name="Donut 32">
              <a:extLst>
                <a:ext uri="{FF2B5EF4-FFF2-40B4-BE49-F238E27FC236}">
                  <a16:creationId xmlns:a16="http://schemas.microsoft.com/office/drawing/2014/main" id="{AE7D3DB8-7A5A-466E-9BF5-00AB39AA1D28}"/>
                </a:ext>
              </a:extLst>
            </p:cNvPr>
            <p:cNvSpPr/>
            <p:nvPr/>
          </p:nvSpPr>
          <p:spPr>
            <a:xfrm>
              <a:off x="1757633" y="3285066"/>
              <a:ext cx="278456" cy="278456"/>
            </a:xfrm>
            <a:prstGeom prst="donut">
              <a:avLst>
                <a:gd name="adj" fmla="val 30969"/>
              </a:avLst>
            </a:prstGeom>
            <a:grpFill/>
            <a:ln>
              <a:noFill/>
            </a:ln>
            <a:effectLst/>
            <a:sp3d z="31750" prstMaterial="plastic">
              <a:bevelT w="2540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18" name="Textplatzhalter 2">
            <a:extLst>
              <a:ext uri="{FF2B5EF4-FFF2-40B4-BE49-F238E27FC236}">
                <a16:creationId xmlns:a16="http://schemas.microsoft.com/office/drawing/2014/main" id="{876937DC-ACDB-465C-AA89-BCF7DA0A2C96}"/>
              </a:ext>
            </a:extLst>
          </p:cNvPr>
          <p:cNvSpPr txBox="1">
            <a:spLocks/>
          </p:cNvSpPr>
          <p:nvPr/>
        </p:nvSpPr>
        <p:spPr>
          <a:xfrm>
            <a:off x="4493664" y="2061827"/>
            <a:ext cx="4032821" cy="3743995"/>
          </a:xfrm>
          <a:prstGeom prst="rect">
            <a:avLst/>
          </a:prstGeom>
        </p:spPr>
        <p:txBody>
          <a:bodyPr/>
          <a:lstStyle>
            <a:lvl1pPr marL="444500" indent="-444500" algn="l" defTabSz="914400" rtl="0" eaLnBrk="1" latinLnBrk="0" hangingPunct="1">
              <a:lnSpc>
                <a:spcPct val="125000"/>
              </a:lnSpc>
              <a:spcBef>
                <a:spcPts val="1800"/>
              </a:spcBef>
              <a:buClr>
                <a:srgbClr val="FF0000"/>
              </a:buClr>
              <a:buSzPct val="120000"/>
              <a:buFont typeface="Wingdings" panose="05000000000000000000" pitchFamily="2" charset="2"/>
              <a:buChar char="l"/>
              <a:defRPr sz="1800" kern="1200">
                <a:solidFill>
                  <a:schemeClr val="tx1"/>
                </a:solidFill>
                <a:latin typeface="+mn-lt"/>
                <a:ea typeface="+mn-ea"/>
                <a:cs typeface="+mn-cs"/>
              </a:defRPr>
            </a:lvl1pPr>
            <a:lvl2pPr marL="892800" indent="-447675" algn="l" defTabSz="914400" rtl="0" eaLnBrk="1" latinLnBrk="0" hangingPunct="1">
              <a:lnSpc>
                <a:spcPct val="125000"/>
              </a:lnSpc>
              <a:spcBef>
                <a:spcPts val="1200"/>
              </a:spcBef>
              <a:buClr>
                <a:srgbClr val="FF0000"/>
              </a:buClr>
              <a:buSzPct val="100000"/>
              <a:buFont typeface="Wingdings" panose="05000000000000000000" pitchFamily="2" charset="2"/>
              <a:buChar char="l"/>
              <a:defRPr sz="1600" kern="1200">
                <a:solidFill>
                  <a:schemeClr val="tx1"/>
                </a:solidFill>
                <a:latin typeface="+mn-lt"/>
                <a:ea typeface="+mn-ea"/>
                <a:cs typeface="+mn-cs"/>
              </a:defRPr>
            </a:lvl2pPr>
            <a:lvl3pPr marL="1252538" indent="-358775" algn="l" defTabSz="914400" rtl="0" eaLnBrk="1" latinLnBrk="0" hangingPunct="1">
              <a:lnSpc>
                <a:spcPct val="125000"/>
              </a:lnSpc>
              <a:spcBef>
                <a:spcPts val="1200"/>
              </a:spcBef>
              <a:buClr>
                <a:srgbClr val="FF0000"/>
              </a:buClr>
              <a:buSzPct val="100000"/>
              <a:buFont typeface="Wingdings" panose="05000000000000000000" pitchFamily="2" charset="2"/>
              <a:buChar char="l"/>
              <a:tabLst>
                <a:tab pos="1252538" algn="l"/>
              </a:tabLst>
              <a:defRPr sz="1400" b="0" kern="1200">
                <a:solidFill>
                  <a:schemeClr val="tx1"/>
                </a:solidFill>
                <a:latin typeface="+mn-lt"/>
                <a:ea typeface="+mn-ea"/>
                <a:cs typeface="+mn-cs"/>
              </a:defRPr>
            </a:lvl3pPr>
            <a:lvl4pPr marL="1614488" indent="-360000" algn="l" defTabSz="914400" rtl="0" eaLnBrk="1" latinLnBrk="0" hangingPunct="1">
              <a:lnSpc>
                <a:spcPct val="125000"/>
              </a:lnSpc>
              <a:spcBef>
                <a:spcPts val="1200"/>
              </a:spcBef>
              <a:buClr>
                <a:srgbClr val="FF0000"/>
              </a:buClr>
              <a:buSzPct val="100000"/>
              <a:buFont typeface="Wingdings" panose="05000000000000000000" pitchFamily="2" charset="2"/>
              <a:buChar char="l"/>
              <a:tabLst>
                <a:tab pos="1704975" algn="l"/>
              </a:tabLst>
              <a:defRPr sz="1200" kern="1200">
                <a:solidFill>
                  <a:schemeClr val="tx1"/>
                </a:solidFill>
                <a:latin typeface="+mn-lt"/>
                <a:ea typeface="+mn-ea"/>
                <a:cs typeface="+mn-cs"/>
              </a:defRPr>
            </a:lvl4pPr>
            <a:lvl5pPr marL="1879600" indent="-288000" algn="l" defTabSz="914400" rtl="0" eaLnBrk="1" latinLnBrk="0" hangingPunct="1">
              <a:lnSpc>
                <a:spcPct val="125000"/>
              </a:lnSpc>
              <a:spcBef>
                <a:spcPts val="1000"/>
              </a:spcBef>
              <a:buClr>
                <a:srgbClr val="FF0000"/>
              </a:buClr>
              <a:buSzPct val="120000"/>
              <a:buFont typeface="Wingdings" panose="05000000000000000000" pitchFamily="2" charset="2"/>
              <a:buChar char="§"/>
              <a:tabLst>
                <a:tab pos="1879600" algn="l"/>
              </a:tabLst>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a:t>In Betrieben mit Tarifvertrag ist die Entgeltlücke </a:t>
            </a:r>
            <a:br>
              <a:rPr lang="de-DE"/>
            </a:br>
            <a:r>
              <a:rPr lang="de-DE" sz="6000">
                <a:latin typeface="Segoe UI Semibold" panose="020B0702040204020203" pitchFamily="34" charset="0"/>
                <a:cs typeface="Segoe UI Semibold" panose="020B0702040204020203" pitchFamily="34" charset="0"/>
              </a:rPr>
              <a:t>10 Prozent </a:t>
            </a:r>
            <a:r>
              <a:rPr lang="de-DE"/>
              <a:t>niedriger als in Betrieben ohne Tarifbindung. </a:t>
            </a:r>
            <a:endParaRPr lang="de-DE" dirty="0"/>
          </a:p>
        </p:txBody>
      </p:sp>
      <p:sp>
        <p:nvSpPr>
          <p:cNvPr id="9" name="Textfeld 8">
            <a:extLst>
              <a:ext uri="{FF2B5EF4-FFF2-40B4-BE49-F238E27FC236}">
                <a16:creationId xmlns:a16="http://schemas.microsoft.com/office/drawing/2014/main" id="{C5D55284-BE08-4A97-AF1B-C20FE1F2A1FF}"/>
              </a:ext>
            </a:extLst>
          </p:cNvPr>
          <p:cNvSpPr txBox="1"/>
          <p:nvPr/>
        </p:nvSpPr>
        <p:spPr>
          <a:xfrm>
            <a:off x="656507" y="6135107"/>
            <a:ext cx="6624638" cy="246221"/>
          </a:xfrm>
          <a:prstGeom prst="rect">
            <a:avLst/>
          </a:prstGeom>
          <a:noFill/>
        </p:spPr>
        <p:txBody>
          <a:bodyPr wrap="square" rtlCol="0">
            <a:spAutoFit/>
          </a:bodyPr>
          <a:lstStyle/>
          <a:p>
            <a:r>
              <a:rPr lang="de-DE" sz="1000"/>
              <a:t>Quelle: Hans-Böckler-Stiftung 2016</a:t>
            </a:r>
          </a:p>
        </p:txBody>
      </p:sp>
    </p:spTree>
    <p:extLst>
      <p:ext uri="{BB962C8B-B14F-4D97-AF65-F5344CB8AC3E}">
        <p14:creationId xmlns:p14="http://schemas.microsoft.com/office/powerpoint/2010/main" val="255034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4ADA31C0-C5F5-471B-9646-65949C1874AD}"/>
              </a:ext>
            </a:extLst>
          </p:cNvPr>
          <p:cNvSpPr>
            <a:spLocks noGrp="1"/>
          </p:cNvSpPr>
          <p:nvPr>
            <p:ph type="body" sz="quarter" idx="19"/>
          </p:nvPr>
        </p:nvSpPr>
        <p:spPr>
          <a:xfrm>
            <a:off x="4971572" y="1415156"/>
            <a:ext cx="3584915" cy="687414"/>
          </a:xfrm>
        </p:spPr>
        <p:txBody>
          <a:bodyPr/>
          <a:lstStyle/>
          <a:p>
            <a:r>
              <a:rPr lang="de-DE"/>
              <a:t>Berufliche </a:t>
            </a:r>
          </a:p>
          <a:p>
            <a:r>
              <a:rPr lang="de-DE" sz="1800"/>
              <a:t>Entwicklungsperspektiven</a:t>
            </a:r>
          </a:p>
          <a:p>
            <a:endParaRPr lang="de-DE"/>
          </a:p>
        </p:txBody>
      </p:sp>
      <p:sp>
        <p:nvSpPr>
          <p:cNvPr id="10" name="Textplatzhalter 9">
            <a:extLst>
              <a:ext uri="{FF2B5EF4-FFF2-40B4-BE49-F238E27FC236}">
                <a16:creationId xmlns:a16="http://schemas.microsoft.com/office/drawing/2014/main" id="{CA7C0AAA-FCB2-4920-A37A-4485EAE87D83}"/>
              </a:ext>
            </a:extLst>
          </p:cNvPr>
          <p:cNvSpPr>
            <a:spLocks noGrp="1"/>
          </p:cNvSpPr>
          <p:nvPr>
            <p:ph type="body" sz="quarter" idx="21"/>
          </p:nvPr>
        </p:nvSpPr>
        <p:spPr>
          <a:xfrm>
            <a:off x="4967519" y="4020994"/>
            <a:ext cx="3636929" cy="687414"/>
          </a:xfrm>
        </p:spPr>
        <p:txBody>
          <a:bodyPr/>
          <a:lstStyle/>
          <a:p>
            <a:r>
              <a:rPr lang="de-DE" sz="1800"/>
              <a:t>„Frauenberufe“</a:t>
            </a:r>
          </a:p>
        </p:txBody>
      </p:sp>
      <p:sp>
        <p:nvSpPr>
          <p:cNvPr id="11" name="Titel 13">
            <a:extLst>
              <a:ext uri="{FF2B5EF4-FFF2-40B4-BE49-F238E27FC236}">
                <a16:creationId xmlns:a16="http://schemas.microsoft.com/office/drawing/2014/main" id="{93C8B554-5F75-402E-AF24-B29B7AD0C819}"/>
              </a:ext>
            </a:extLst>
          </p:cNvPr>
          <p:cNvSpPr txBox="1">
            <a:spLocks/>
          </p:cNvSpPr>
          <p:nvPr/>
        </p:nvSpPr>
        <p:spPr>
          <a:xfrm>
            <a:off x="432000" y="115199"/>
            <a:ext cx="6697178" cy="468000"/>
          </a:xfrm>
          <a:prstGeom prst="rect">
            <a:avLst/>
          </a:prstGeom>
        </p:spPr>
        <p:txBody>
          <a:bodyPr anchor="ctr"/>
          <a:lstStyle>
            <a:lvl1pPr algn="l" defTabSz="914400" rtl="0" eaLnBrk="1" latinLnBrk="0" hangingPunct="1">
              <a:lnSpc>
                <a:spcPct val="90000"/>
              </a:lnSpc>
              <a:spcBef>
                <a:spcPct val="0"/>
              </a:spcBef>
              <a:buNone/>
              <a:defRPr sz="2000" b="1" kern="1200">
                <a:solidFill>
                  <a:srgbClr val="FF0000"/>
                </a:solidFill>
                <a:latin typeface="+mj-lt"/>
                <a:ea typeface="+mj-ea"/>
                <a:cs typeface="+mj-cs"/>
              </a:defRPr>
            </a:lvl1pPr>
          </a:lstStyle>
          <a:p>
            <a:r>
              <a:rPr lang="de-DE"/>
              <a:t>Auslöser der Entgeltungleichheit</a:t>
            </a:r>
          </a:p>
        </p:txBody>
      </p:sp>
      <p:sp>
        <p:nvSpPr>
          <p:cNvPr id="13" name="Textplatzhalter 6">
            <a:extLst>
              <a:ext uri="{FF2B5EF4-FFF2-40B4-BE49-F238E27FC236}">
                <a16:creationId xmlns:a16="http://schemas.microsoft.com/office/drawing/2014/main" id="{26098EB6-E53D-43AD-BA95-56391776B53F}"/>
              </a:ext>
            </a:extLst>
          </p:cNvPr>
          <p:cNvSpPr txBox="1">
            <a:spLocks/>
          </p:cNvSpPr>
          <p:nvPr/>
        </p:nvSpPr>
        <p:spPr>
          <a:xfrm>
            <a:off x="4967519" y="2062063"/>
            <a:ext cx="3588968" cy="1582961"/>
          </a:xfrm>
          <a:prstGeom prst="rect">
            <a:avLst/>
          </a:prstGeom>
          <a:solidFill>
            <a:schemeClr val="bg1">
              <a:lumMod val="95000"/>
            </a:schemeClr>
          </a:solidFill>
        </p:spPr>
        <p:txBody>
          <a:bodyPr vert="horz" lIns="72000" tIns="72000" rIns="91440" bIns="45720" rtlCol="0">
            <a:noAutofit/>
          </a:bodyPr>
          <a:lstStyle>
            <a:lvl1pPr marL="0" marR="0" indent="0" algn="l" defTabSz="914400" rtl="0" eaLnBrk="1" fontAlgn="auto" latinLnBrk="0" hangingPunct="1">
              <a:lnSpc>
                <a:spcPct val="90000"/>
              </a:lnSpc>
              <a:spcBef>
                <a:spcPts val="1000"/>
              </a:spcBef>
              <a:spcAft>
                <a:spcPts val="0"/>
              </a:spcAft>
              <a:buClr>
                <a:srgbClr val="FF0000"/>
              </a:buClr>
              <a:buSzTx/>
              <a:buFontTx/>
              <a:buNone/>
              <a:tabLst/>
              <a:defRPr sz="1400" kern="1200" baseline="0">
                <a:solidFill>
                  <a:schemeClr val="tx1"/>
                </a:solidFill>
                <a:latin typeface="+mn-lt"/>
                <a:ea typeface="+mn-ea"/>
                <a:cs typeface="+mn-cs"/>
              </a:defRPr>
            </a:lvl1pPr>
            <a:lvl2pPr marL="0" indent="0" algn="l" defTabSz="914400" rtl="0" eaLnBrk="1" latinLnBrk="0" hangingPunct="1">
              <a:lnSpc>
                <a:spcPct val="125000"/>
              </a:lnSpc>
              <a:spcBef>
                <a:spcPts val="1200"/>
              </a:spcBef>
              <a:buClr>
                <a:srgbClr val="FF0000"/>
              </a:buClr>
              <a:buSzPct val="100000"/>
              <a:buFontTx/>
              <a:buNone/>
              <a:defRPr sz="1600" kern="1200">
                <a:solidFill>
                  <a:schemeClr val="tx1"/>
                </a:solidFill>
                <a:latin typeface="+mn-lt"/>
                <a:ea typeface="+mn-ea"/>
                <a:cs typeface="+mn-cs"/>
              </a:defRPr>
            </a:lvl2pPr>
            <a:lvl3pPr marL="0" indent="0" algn="l" defTabSz="914400" rtl="0" eaLnBrk="1" latinLnBrk="0" hangingPunct="1">
              <a:lnSpc>
                <a:spcPct val="125000"/>
              </a:lnSpc>
              <a:spcBef>
                <a:spcPts val="1200"/>
              </a:spcBef>
              <a:buClr>
                <a:srgbClr val="FF0000"/>
              </a:buClr>
              <a:buSzPct val="100000"/>
              <a:buFontTx/>
              <a:buNone/>
              <a:tabLst>
                <a:tab pos="1252538" algn="l"/>
              </a:tabLst>
              <a:defRPr sz="1400" b="0" kern="1200">
                <a:solidFill>
                  <a:schemeClr val="tx1"/>
                </a:solidFill>
                <a:latin typeface="+mn-lt"/>
                <a:ea typeface="+mn-ea"/>
                <a:cs typeface="+mn-cs"/>
              </a:defRPr>
            </a:lvl3pPr>
            <a:lvl4pPr marL="1614488" indent="-360000" algn="l" defTabSz="914400" rtl="0" eaLnBrk="1" latinLnBrk="0" hangingPunct="1">
              <a:lnSpc>
                <a:spcPct val="125000"/>
              </a:lnSpc>
              <a:spcBef>
                <a:spcPts val="1200"/>
              </a:spcBef>
              <a:buClr>
                <a:srgbClr val="FF0000"/>
              </a:buClr>
              <a:buSzPct val="100000"/>
              <a:buFont typeface="Wingdings" panose="05000000000000000000" pitchFamily="2" charset="2"/>
              <a:buChar char="l"/>
              <a:tabLst>
                <a:tab pos="1704975" algn="l"/>
              </a:tabLst>
              <a:defRPr sz="1200" kern="1200">
                <a:solidFill>
                  <a:schemeClr val="tx1"/>
                </a:solidFill>
                <a:latin typeface="+mn-lt"/>
                <a:ea typeface="+mn-ea"/>
                <a:cs typeface="+mn-cs"/>
              </a:defRPr>
            </a:lvl4pPr>
            <a:lvl5pPr marL="1879600" indent="-288000" algn="l" defTabSz="914400" rtl="0" eaLnBrk="1" latinLnBrk="0" hangingPunct="1">
              <a:lnSpc>
                <a:spcPct val="125000"/>
              </a:lnSpc>
              <a:spcBef>
                <a:spcPts val="1000"/>
              </a:spcBef>
              <a:buClr>
                <a:srgbClr val="FF0000"/>
              </a:buClr>
              <a:buSzPct val="120000"/>
              <a:buFont typeface="Wingdings" panose="05000000000000000000" pitchFamily="2" charset="2"/>
              <a:buChar char="§"/>
              <a:tabLst>
                <a:tab pos="1879600" algn="l"/>
              </a:tabLst>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50000"/>
              </a:lnSpc>
              <a:spcBef>
                <a:spcPts val="0"/>
              </a:spcBef>
              <a:buSzPct val="120000"/>
              <a:buFont typeface="Arial" panose="020B0604020202020204" pitchFamily="34" charset="0"/>
              <a:buChar char="•"/>
            </a:pPr>
            <a:r>
              <a:rPr lang="de-DE" sz="1500" dirty="0"/>
              <a:t>Frauen fehlen in Führungspositionen</a:t>
            </a:r>
          </a:p>
          <a:p>
            <a:pPr marL="285750" indent="-285750">
              <a:lnSpc>
                <a:spcPct val="150000"/>
              </a:lnSpc>
              <a:spcBef>
                <a:spcPts val="0"/>
              </a:spcBef>
              <a:buSzPct val="120000"/>
              <a:buFont typeface="Arial" panose="020B0604020202020204" pitchFamily="34" charset="0"/>
              <a:buChar char="•"/>
            </a:pPr>
            <a:r>
              <a:rPr lang="de-DE" sz="1500" dirty="0"/>
              <a:t>„Sackgassen“-Arbeitsplätze ohne Aufstiegsperspektive </a:t>
            </a:r>
          </a:p>
          <a:p>
            <a:pPr marL="285750" indent="-285750">
              <a:lnSpc>
                <a:spcPct val="150000"/>
              </a:lnSpc>
              <a:spcBef>
                <a:spcPts val="0"/>
              </a:spcBef>
              <a:buSzPct val="120000"/>
              <a:buFont typeface="Arial" panose="020B0604020202020204" pitchFamily="34" charset="0"/>
              <a:buChar char="•"/>
            </a:pPr>
            <a:r>
              <a:rPr lang="de-DE" sz="1500" dirty="0"/>
              <a:t>Personalauswahl </a:t>
            </a:r>
          </a:p>
          <a:p>
            <a:endParaRPr lang="de-DE" dirty="0"/>
          </a:p>
        </p:txBody>
      </p:sp>
      <p:sp>
        <p:nvSpPr>
          <p:cNvPr id="14" name="Textplatzhalter 8">
            <a:extLst>
              <a:ext uri="{FF2B5EF4-FFF2-40B4-BE49-F238E27FC236}">
                <a16:creationId xmlns:a16="http://schemas.microsoft.com/office/drawing/2014/main" id="{EE4E61AC-E92E-49A5-A0E1-9405D4F023FA}"/>
              </a:ext>
            </a:extLst>
          </p:cNvPr>
          <p:cNvSpPr txBox="1">
            <a:spLocks/>
          </p:cNvSpPr>
          <p:nvPr/>
        </p:nvSpPr>
        <p:spPr>
          <a:xfrm>
            <a:off x="4967602" y="4688956"/>
            <a:ext cx="3636845" cy="1627213"/>
          </a:xfrm>
          <a:prstGeom prst="rect">
            <a:avLst/>
          </a:prstGeom>
          <a:solidFill>
            <a:schemeClr val="bg1">
              <a:lumMod val="95000"/>
            </a:schemeClr>
          </a:solidFill>
        </p:spPr>
        <p:txBody>
          <a:bodyPr vert="horz" lIns="72000" tIns="72000" rIns="91440" bIns="45720" rtlCol="0">
            <a:noAutofit/>
          </a:bodyPr>
          <a:lstStyle>
            <a:lvl1pPr marL="0" marR="0" indent="0" algn="l" defTabSz="914400" rtl="0" eaLnBrk="1" fontAlgn="auto" latinLnBrk="0" hangingPunct="1">
              <a:lnSpc>
                <a:spcPct val="90000"/>
              </a:lnSpc>
              <a:spcBef>
                <a:spcPts val="1000"/>
              </a:spcBef>
              <a:spcAft>
                <a:spcPts val="0"/>
              </a:spcAft>
              <a:buClr>
                <a:srgbClr val="FF0000"/>
              </a:buClr>
              <a:buSzTx/>
              <a:buFontTx/>
              <a:buNone/>
              <a:tabLst/>
              <a:defRPr sz="1400" kern="1200" baseline="0">
                <a:solidFill>
                  <a:schemeClr val="tx1"/>
                </a:solidFill>
                <a:latin typeface="+mn-lt"/>
                <a:ea typeface="+mn-ea"/>
                <a:cs typeface="+mn-cs"/>
              </a:defRPr>
            </a:lvl1pPr>
            <a:lvl2pPr marL="0" indent="0" algn="l" defTabSz="914400" rtl="0" eaLnBrk="1" latinLnBrk="0" hangingPunct="1">
              <a:lnSpc>
                <a:spcPct val="125000"/>
              </a:lnSpc>
              <a:spcBef>
                <a:spcPts val="1200"/>
              </a:spcBef>
              <a:buClr>
                <a:srgbClr val="FF0000"/>
              </a:buClr>
              <a:buSzPct val="100000"/>
              <a:buFontTx/>
              <a:buNone/>
              <a:defRPr sz="1600" kern="1200">
                <a:solidFill>
                  <a:schemeClr val="tx1"/>
                </a:solidFill>
                <a:latin typeface="+mn-lt"/>
                <a:ea typeface="+mn-ea"/>
                <a:cs typeface="+mn-cs"/>
              </a:defRPr>
            </a:lvl2pPr>
            <a:lvl3pPr marL="0" indent="0" algn="l" defTabSz="914400" rtl="0" eaLnBrk="1" latinLnBrk="0" hangingPunct="1">
              <a:lnSpc>
                <a:spcPct val="125000"/>
              </a:lnSpc>
              <a:spcBef>
                <a:spcPts val="1200"/>
              </a:spcBef>
              <a:buClr>
                <a:srgbClr val="FF0000"/>
              </a:buClr>
              <a:buSzPct val="100000"/>
              <a:buFontTx/>
              <a:buNone/>
              <a:tabLst>
                <a:tab pos="1252538" algn="l"/>
              </a:tabLst>
              <a:defRPr sz="1400" b="0" kern="1200">
                <a:solidFill>
                  <a:schemeClr val="tx1"/>
                </a:solidFill>
                <a:latin typeface="+mn-lt"/>
                <a:ea typeface="+mn-ea"/>
                <a:cs typeface="+mn-cs"/>
              </a:defRPr>
            </a:lvl3pPr>
            <a:lvl4pPr marL="1614488" indent="-360000" algn="l" defTabSz="914400" rtl="0" eaLnBrk="1" latinLnBrk="0" hangingPunct="1">
              <a:lnSpc>
                <a:spcPct val="125000"/>
              </a:lnSpc>
              <a:spcBef>
                <a:spcPts val="1200"/>
              </a:spcBef>
              <a:buClr>
                <a:srgbClr val="FF0000"/>
              </a:buClr>
              <a:buSzPct val="100000"/>
              <a:buFont typeface="Wingdings" panose="05000000000000000000" pitchFamily="2" charset="2"/>
              <a:buChar char="l"/>
              <a:tabLst>
                <a:tab pos="1704975" algn="l"/>
              </a:tabLst>
              <a:defRPr sz="1200" kern="1200">
                <a:solidFill>
                  <a:schemeClr val="tx1"/>
                </a:solidFill>
                <a:latin typeface="+mn-lt"/>
                <a:ea typeface="+mn-ea"/>
                <a:cs typeface="+mn-cs"/>
              </a:defRPr>
            </a:lvl4pPr>
            <a:lvl5pPr marL="1879600" indent="-288000" algn="l" defTabSz="914400" rtl="0" eaLnBrk="1" latinLnBrk="0" hangingPunct="1">
              <a:lnSpc>
                <a:spcPct val="125000"/>
              </a:lnSpc>
              <a:spcBef>
                <a:spcPts val="1000"/>
              </a:spcBef>
              <a:buClr>
                <a:srgbClr val="FF0000"/>
              </a:buClr>
              <a:buSzPct val="120000"/>
              <a:buFont typeface="Wingdings" panose="05000000000000000000" pitchFamily="2" charset="2"/>
              <a:buChar char="§"/>
              <a:tabLst>
                <a:tab pos="1879600" algn="l"/>
              </a:tabLst>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50000"/>
              </a:lnSpc>
              <a:spcBef>
                <a:spcPts val="0"/>
              </a:spcBef>
              <a:buSzPct val="120000"/>
              <a:buFont typeface="Arial" panose="020B0604020202020204" pitchFamily="34" charset="0"/>
              <a:buChar char="•"/>
            </a:pPr>
            <a:r>
              <a:rPr lang="de-DE" sz="1500"/>
              <a:t>Eingruppierung</a:t>
            </a:r>
          </a:p>
          <a:p>
            <a:pPr marL="285750" indent="-285750">
              <a:lnSpc>
                <a:spcPct val="150000"/>
              </a:lnSpc>
              <a:spcBef>
                <a:spcPts val="0"/>
              </a:spcBef>
              <a:buSzPct val="120000"/>
              <a:buFont typeface="Arial" panose="020B0604020202020204" pitchFamily="34" charset="0"/>
              <a:buChar char="•"/>
            </a:pPr>
            <a:r>
              <a:rPr lang="de-DE" sz="1500"/>
              <a:t>Bewertung von Belastung und Leistung </a:t>
            </a:r>
          </a:p>
          <a:p>
            <a:pPr marL="285750" indent="-285750">
              <a:lnSpc>
                <a:spcPct val="150000"/>
              </a:lnSpc>
              <a:spcBef>
                <a:spcPts val="0"/>
              </a:spcBef>
              <a:buSzPct val="120000"/>
              <a:buFont typeface="Arial" panose="020B0604020202020204" pitchFamily="34" charset="0"/>
              <a:buChar char="•"/>
            </a:pPr>
            <a:r>
              <a:rPr lang="de-DE" sz="1500"/>
              <a:t>Abwertung sozialer Berufe</a:t>
            </a:r>
          </a:p>
          <a:p>
            <a:endParaRPr lang="de-DE"/>
          </a:p>
        </p:txBody>
      </p:sp>
      <p:sp>
        <p:nvSpPr>
          <p:cNvPr id="16" name="Textplatzhalter 6">
            <a:extLst>
              <a:ext uri="{FF2B5EF4-FFF2-40B4-BE49-F238E27FC236}">
                <a16:creationId xmlns:a16="http://schemas.microsoft.com/office/drawing/2014/main" id="{F92B7795-B525-4B59-ADF6-1E244C4FDFD8}"/>
              </a:ext>
            </a:extLst>
          </p:cNvPr>
          <p:cNvSpPr txBox="1">
            <a:spLocks/>
          </p:cNvSpPr>
          <p:nvPr/>
        </p:nvSpPr>
        <p:spPr>
          <a:xfrm>
            <a:off x="778956" y="4681512"/>
            <a:ext cx="3518787" cy="1627213"/>
          </a:xfrm>
          <a:prstGeom prst="rect">
            <a:avLst/>
          </a:prstGeom>
          <a:solidFill>
            <a:schemeClr val="bg1">
              <a:lumMod val="95000"/>
            </a:schemeClr>
          </a:solidFill>
        </p:spPr>
        <p:txBody>
          <a:bodyPr vert="horz" lIns="72000" tIns="72000" rIns="91440" bIns="45720" rtlCol="0">
            <a:noAutofit/>
          </a:bodyPr>
          <a:lstStyle>
            <a:lvl1pPr marL="0" marR="0" indent="0" algn="l" defTabSz="914400" rtl="0" eaLnBrk="1" fontAlgn="auto" latinLnBrk="0" hangingPunct="1">
              <a:lnSpc>
                <a:spcPct val="90000"/>
              </a:lnSpc>
              <a:spcBef>
                <a:spcPts val="1000"/>
              </a:spcBef>
              <a:spcAft>
                <a:spcPts val="0"/>
              </a:spcAft>
              <a:buClr>
                <a:srgbClr val="FF0000"/>
              </a:buClr>
              <a:buSzTx/>
              <a:buFontTx/>
              <a:buNone/>
              <a:tabLst/>
              <a:defRPr sz="1400" kern="1200" baseline="0">
                <a:solidFill>
                  <a:schemeClr val="tx1"/>
                </a:solidFill>
                <a:latin typeface="+mn-lt"/>
                <a:ea typeface="+mn-ea"/>
                <a:cs typeface="+mn-cs"/>
              </a:defRPr>
            </a:lvl1pPr>
            <a:lvl2pPr marL="0" indent="0" algn="l" defTabSz="914400" rtl="0" eaLnBrk="1" latinLnBrk="0" hangingPunct="1">
              <a:lnSpc>
                <a:spcPct val="125000"/>
              </a:lnSpc>
              <a:spcBef>
                <a:spcPts val="1200"/>
              </a:spcBef>
              <a:buClr>
                <a:srgbClr val="FF0000"/>
              </a:buClr>
              <a:buSzPct val="100000"/>
              <a:buFontTx/>
              <a:buNone/>
              <a:defRPr sz="1600" kern="1200">
                <a:solidFill>
                  <a:schemeClr val="tx1"/>
                </a:solidFill>
                <a:latin typeface="+mn-lt"/>
                <a:ea typeface="+mn-ea"/>
                <a:cs typeface="+mn-cs"/>
              </a:defRPr>
            </a:lvl2pPr>
            <a:lvl3pPr marL="0" indent="0" algn="l" defTabSz="914400" rtl="0" eaLnBrk="1" latinLnBrk="0" hangingPunct="1">
              <a:lnSpc>
                <a:spcPct val="125000"/>
              </a:lnSpc>
              <a:spcBef>
                <a:spcPts val="1200"/>
              </a:spcBef>
              <a:buClr>
                <a:srgbClr val="FF0000"/>
              </a:buClr>
              <a:buSzPct val="100000"/>
              <a:buFontTx/>
              <a:buNone/>
              <a:tabLst>
                <a:tab pos="1252538" algn="l"/>
              </a:tabLst>
              <a:defRPr sz="1400" b="0" kern="1200">
                <a:solidFill>
                  <a:schemeClr val="tx1"/>
                </a:solidFill>
                <a:latin typeface="+mn-lt"/>
                <a:ea typeface="+mn-ea"/>
                <a:cs typeface="+mn-cs"/>
              </a:defRPr>
            </a:lvl3pPr>
            <a:lvl4pPr marL="1614488" indent="-360000" algn="l" defTabSz="914400" rtl="0" eaLnBrk="1" latinLnBrk="0" hangingPunct="1">
              <a:lnSpc>
                <a:spcPct val="125000"/>
              </a:lnSpc>
              <a:spcBef>
                <a:spcPts val="1200"/>
              </a:spcBef>
              <a:buClr>
                <a:srgbClr val="FF0000"/>
              </a:buClr>
              <a:buSzPct val="100000"/>
              <a:buFont typeface="Wingdings" panose="05000000000000000000" pitchFamily="2" charset="2"/>
              <a:buChar char="l"/>
              <a:tabLst>
                <a:tab pos="1704975" algn="l"/>
              </a:tabLst>
              <a:defRPr sz="1200" kern="1200">
                <a:solidFill>
                  <a:schemeClr val="tx1"/>
                </a:solidFill>
                <a:latin typeface="+mn-lt"/>
                <a:ea typeface="+mn-ea"/>
                <a:cs typeface="+mn-cs"/>
              </a:defRPr>
            </a:lvl4pPr>
            <a:lvl5pPr marL="1879600" indent="-288000" algn="l" defTabSz="914400" rtl="0" eaLnBrk="1" latinLnBrk="0" hangingPunct="1">
              <a:lnSpc>
                <a:spcPct val="125000"/>
              </a:lnSpc>
              <a:spcBef>
                <a:spcPts val="1000"/>
              </a:spcBef>
              <a:buClr>
                <a:srgbClr val="FF0000"/>
              </a:buClr>
              <a:buSzPct val="120000"/>
              <a:buFont typeface="Wingdings" panose="05000000000000000000" pitchFamily="2" charset="2"/>
              <a:buChar char="§"/>
              <a:tabLst>
                <a:tab pos="1879600" algn="l"/>
              </a:tabLst>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50000"/>
              </a:lnSpc>
              <a:spcBef>
                <a:spcPts val="0"/>
              </a:spcBef>
              <a:buFont typeface="Arial" panose="020B0604020202020204" pitchFamily="34" charset="0"/>
              <a:buChar char="•"/>
            </a:pPr>
            <a:r>
              <a:rPr lang="de-DE" sz="1500" dirty="0"/>
              <a:t>Nachgeben und Konfliktvermeidung bei Gehaltsverhandlungen</a:t>
            </a:r>
          </a:p>
          <a:p>
            <a:pPr marL="285750" indent="-285750">
              <a:lnSpc>
                <a:spcPct val="150000"/>
              </a:lnSpc>
              <a:spcBef>
                <a:spcPts val="0"/>
              </a:spcBef>
              <a:buFont typeface="Arial" panose="020B0604020202020204" pitchFamily="34" charset="0"/>
              <a:buChar char="•"/>
            </a:pPr>
            <a:r>
              <a:rPr lang="de-DE" sz="1500" dirty="0"/>
              <a:t>„hartes“ Verhandeln wird negativ sanktioniert</a:t>
            </a:r>
          </a:p>
          <a:p>
            <a:pPr marL="285750" indent="-285750">
              <a:lnSpc>
                <a:spcPct val="150000"/>
              </a:lnSpc>
              <a:spcBef>
                <a:spcPts val="0"/>
              </a:spcBef>
              <a:buFont typeface="Arial" panose="020B0604020202020204" pitchFamily="34" charset="0"/>
              <a:buChar char="•"/>
            </a:pPr>
            <a:endParaRPr lang="de-DE" sz="1500" dirty="0"/>
          </a:p>
          <a:p>
            <a:endParaRPr lang="de-DE" dirty="0"/>
          </a:p>
        </p:txBody>
      </p:sp>
      <p:sp>
        <p:nvSpPr>
          <p:cNvPr id="17" name="Textplatzhalter 5">
            <a:extLst>
              <a:ext uri="{FF2B5EF4-FFF2-40B4-BE49-F238E27FC236}">
                <a16:creationId xmlns:a16="http://schemas.microsoft.com/office/drawing/2014/main" id="{9616DB0C-712A-4DD5-BD7D-F14644FE3546}"/>
              </a:ext>
            </a:extLst>
          </p:cNvPr>
          <p:cNvSpPr txBox="1">
            <a:spLocks/>
          </p:cNvSpPr>
          <p:nvPr/>
        </p:nvSpPr>
        <p:spPr>
          <a:xfrm>
            <a:off x="778956" y="4005659"/>
            <a:ext cx="3518787" cy="687414"/>
          </a:xfrm>
          <a:prstGeom prst="rect">
            <a:avLst/>
          </a:prstGeom>
          <a:solidFill>
            <a:schemeClr val="accent3"/>
          </a:solidFill>
        </p:spPr>
        <p:txBody>
          <a:bodyPr vert="horz" lIns="0" tIns="0" rIns="91440" bIns="45720" rtlCol="0" anchor="ctr" anchorCtr="0">
            <a:noAutofit/>
          </a:bodyPr>
          <a:lstStyle>
            <a:lvl1pPr marL="0" indent="0" algn="ctr" defTabSz="914400" rtl="0" eaLnBrk="1" latinLnBrk="0" hangingPunct="1">
              <a:lnSpc>
                <a:spcPct val="125000"/>
              </a:lnSpc>
              <a:spcBef>
                <a:spcPts val="1800"/>
              </a:spcBef>
              <a:buClr>
                <a:srgbClr val="FF0000"/>
              </a:buClr>
              <a:buSzPct val="120000"/>
              <a:buFont typeface="Wingdings" panose="05000000000000000000" pitchFamily="2" charset="2"/>
              <a:buNone/>
              <a:defRPr sz="1400" b="1" kern="1200" baseline="0">
                <a:solidFill>
                  <a:schemeClr val="bg1"/>
                </a:solidFill>
                <a:latin typeface="+mn-lt"/>
                <a:ea typeface="+mn-ea"/>
                <a:cs typeface="+mn-cs"/>
              </a:defRPr>
            </a:lvl1pPr>
            <a:lvl2pPr marL="892800" indent="-447675" algn="l" defTabSz="914400" rtl="0" eaLnBrk="1" latinLnBrk="0" hangingPunct="1">
              <a:lnSpc>
                <a:spcPct val="125000"/>
              </a:lnSpc>
              <a:spcBef>
                <a:spcPts val="1200"/>
              </a:spcBef>
              <a:buClr>
                <a:srgbClr val="FF0000"/>
              </a:buClr>
              <a:buSzPct val="100000"/>
              <a:buFont typeface="Wingdings" panose="05000000000000000000" pitchFamily="2" charset="2"/>
              <a:buChar char="l"/>
              <a:defRPr sz="1600" kern="1200">
                <a:solidFill>
                  <a:schemeClr val="tx1"/>
                </a:solidFill>
                <a:latin typeface="+mn-lt"/>
                <a:ea typeface="+mn-ea"/>
                <a:cs typeface="+mn-cs"/>
              </a:defRPr>
            </a:lvl2pPr>
            <a:lvl3pPr marL="1252538" indent="-358775" algn="l" defTabSz="914400" rtl="0" eaLnBrk="1" latinLnBrk="0" hangingPunct="1">
              <a:lnSpc>
                <a:spcPct val="125000"/>
              </a:lnSpc>
              <a:spcBef>
                <a:spcPts val="1200"/>
              </a:spcBef>
              <a:buClr>
                <a:srgbClr val="FF0000"/>
              </a:buClr>
              <a:buSzPct val="100000"/>
              <a:buFont typeface="Wingdings" panose="05000000000000000000" pitchFamily="2" charset="2"/>
              <a:buChar char="l"/>
              <a:tabLst>
                <a:tab pos="1252538" algn="l"/>
              </a:tabLst>
              <a:defRPr sz="1400" b="0" kern="1200">
                <a:solidFill>
                  <a:schemeClr val="tx1"/>
                </a:solidFill>
                <a:latin typeface="+mn-lt"/>
                <a:ea typeface="+mn-ea"/>
                <a:cs typeface="+mn-cs"/>
              </a:defRPr>
            </a:lvl3pPr>
            <a:lvl4pPr marL="1614488" indent="-360000" algn="l" defTabSz="914400" rtl="0" eaLnBrk="1" latinLnBrk="0" hangingPunct="1">
              <a:lnSpc>
                <a:spcPct val="125000"/>
              </a:lnSpc>
              <a:spcBef>
                <a:spcPts val="1200"/>
              </a:spcBef>
              <a:buClr>
                <a:srgbClr val="FF0000"/>
              </a:buClr>
              <a:buSzPct val="100000"/>
              <a:buFont typeface="Wingdings" panose="05000000000000000000" pitchFamily="2" charset="2"/>
              <a:buChar char="l"/>
              <a:tabLst>
                <a:tab pos="1704975" algn="l"/>
              </a:tabLst>
              <a:defRPr sz="1200" kern="1200">
                <a:solidFill>
                  <a:schemeClr val="tx1"/>
                </a:solidFill>
                <a:latin typeface="+mn-lt"/>
                <a:ea typeface="+mn-ea"/>
                <a:cs typeface="+mn-cs"/>
              </a:defRPr>
            </a:lvl4pPr>
            <a:lvl5pPr marL="1879600" indent="-288000" algn="l" defTabSz="914400" rtl="0" eaLnBrk="1" latinLnBrk="0" hangingPunct="1">
              <a:lnSpc>
                <a:spcPct val="125000"/>
              </a:lnSpc>
              <a:spcBef>
                <a:spcPts val="1000"/>
              </a:spcBef>
              <a:buClr>
                <a:srgbClr val="FF0000"/>
              </a:buClr>
              <a:buSzPct val="120000"/>
              <a:buFont typeface="Wingdings" panose="05000000000000000000" pitchFamily="2" charset="2"/>
              <a:buChar char="§"/>
              <a:tabLst>
                <a:tab pos="1879600" algn="l"/>
              </a:tabLst>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800" dirty="0"/>
              <a:t>Rollenbilder</a:t>
            </a:r>
          </a:p>
        </p:txBody>
      </p:sp>
      <p:grpSp>
        <p:nvGrpSpPr>
          <p:cNvPr id="2" name="Gruppieren 1">
            <a:extLst>
              <a:ext uri="{FF2B5EF4-FFF2-40B4-BE49-F238E27FC236}">
                <a16:creationId xmlns:a16="http://schemas.microsoft.com/office/drawing/2014/main" id="{F60DE28E-52AE-43F3-94FD-3290EADCA339}"/>
              </a:ext>
            </a:extLst>
          </p:cNvPr>
          <p:cNvGrpSpPr/>
          <p:nvPr/>
        </p:nvGrpSpPr>
        <p:grpSpPr>
          <a:xfrm>
            <a:off x="778956" y="1412776"/>
            <a:ext cx="3518787" cy="2232248"/>
            <a:chOff x="683207" y="1889609"/>
            <a:chExt cx="2457428" cy="2232248"/>
          </a:xfrm>
        </p:grpSpPr>
        <p:sp>
          <p:nvSpPr>
            <p:cNvPr id="19" name="Textplatzhalter 5">
              <a:extLst>
                <a:ext uri="{FF2B5EF4-FFF2-40B4-BE49-F238E27FC236}">
                  <a16:creationId xmlns:a16="http://schemas.microsoft.com/office/drawing/2014/main" id="{4E9404B9-948D-4E22-A889-C1AD199E0922}"/>
                </a:ext>
              </a:extLst>
            </p:cNvPr>
            <p:cNvSpPr txBox="1">
              <a:spLocks/>
            </p:cNvSpPr>
            <p:nvPr/>
          </p:nvSpPr>
          <p:spPr>
            <a:xfrm>
              <a:off x="683207" y="1889609"/>
              <a:ext cx="2457428" cy="687414"/>
            </a:xfrm>
            <a:prstGeom prst="rect">
              <a:avLst/>
            </a:prstGeom>
            <a:solidFill>
              <a:srgbClr val="77607A"/>
            </a:solidFill>
          </p:spPr>
          <p:txBody>
            <a:bodyPr vert="horz" lIns="0" tIns="0" rIns="91440" bIns="45720" rtlCol="0" anchor="ctr" anchorCtr="0">
              <a:noAutofit/>
            </a:bodyPr>
            <a:lstStyle>
              <a:lvl1pPr marL="0" indent="0" algn="ctr" defTabSz="914400" rtl="0" eaLnBrk="1" latinLnBrk="0" hangingPunct="1">
                <a:lnSpc>
                  <a:spcPct val="125000"/>
                </a:lnSpc>
                <a:spcBef>
                  <a:spcPts val="1800"/>
                </a:spcBef>
                <a:buClr>
                  <a:srgbClr val="FF0000"/>
                </a:buClr>
                <a:buSzPct val="120000"/>
                <a:buFont typeface="Wingdings" panose="05000000000000000000" pitchFamily="2" charset="2"/>
                <a:buNone/>
                <a:defRPr sz="1400" b="1" kern="1200" baseline="0">
                  <a:solidFill>
                    <a:schemeClr val="bg1"/>
                  </a:solidFill>
                  <a:latin typeface="+mn-lt"/>
                  <a:ea typeface="+mn-ea"/>
                  <a:cs typeface="+mn-cs"/>
                </a:defRPr>
              </a:lvl1pPr>
              <a:lvl2pPr marL="892800" indent="-447675" algn="l" defTabSz="914400" rtl="0" eaLnBrk="1" latinLnBrk="0" hangingPunct="1">
                <a:lnSpc>
                  <a:spcPct val="125000"/>
                </a:lnSpc>
                <a:spcBef>
                  <a:spcPts val="1200"/>
                </a:spcBef>
                <a:buClr>
                  <a:srgbClr val="FF0000"/>
                </a:buClr>
                <a:buSzPct val="100000"/>
                <a:buFont typeface="Wingdings" panose="05000000000000000000" pitchFamily="2" charset="2"/>
                <a:buChar char="l"/>
                <a:defRPr sz="1600" kern="1200">
                  <a:solidFill>
                    <a:schemeClr val="tx1"/>
                  </a:solidFill>
                  <a:latin typeface="+mn-lt"/>
                  <a:ea typeface="+mn-ea"/>
                  <a:cs typeface="+mn-cs"/>
                </a:defRPr>
              </a:lvl2pPr>
              <a:lvl3pPr marL="1252538" indent="-358775" algn="l" defTabSz="914400" rtl="0" eaLnBrk="1" latinLnBrk="0" hangingPunct="1">
                <a:lnSpc>
                  <a:spcPct val="125000"/>
                </a:lnSpc>
                <a:spcBef>
                  <a:spcPts val="1200"/>
                </a:spcBef>
                <a:buClr>
                  <a:srgbClr val="FF0000"/>
                </a:buClr>
                <a:buSzPct val="100000"/>
                <a:buFont typeface="Wingdings" panose="05000000000000000000" pitchFamily="2" charset="2"/>
                <a:buChar char="l"/>
                <a:tabLst>
                  <a:tab pos="1252538" algn="l"/>
                </a:tabLst>
                <a:defRPr sz="1400" b="0" kern="1200">
                  <a:solidFill>
                    <a:schemeClr val="tx1"/>
                  </a:solidFill>
                  <a:latin typeface="+mn-lt"/>
                  <a:ea typeface="+mn-ea"/>
                  <a:cs typeface="+mn-cs"/>
                </a:defRPr>
              </a:lvl3pPr>
              <a:lvl4pPr marL="1614488" indent="-360000" algn="l" defTabSz="914400" rtl="0" eaLnBrk="1" latinLnBrk="0" hangingPunct="1">
                <a:lnSpc>
                  <a:spcPct val="125000"/>
                </a:lnSpc>
                <a:spcBef>
                  <a:spcPts val="1200"/>
                </a:spcBef>
                <a:buClr>
                  <a:srgbClr val="FF0000"/>
                </a:buClr>
                <a:buSzPct val="100000"/>
                <a:buFont typeface="Wingdings" panose="05000000000000000000" pitchFamily="2" charset="2"/>
                <a:buChar char="l"/>
                <a:tabLst>
                  <a:tab pos="1704975" algn="l"/>
                </a:tabLst>
                <a:defRPr sz="1200" kern="1200">
                  <a:solidFill>
                    <a:schemeClr val="tx1"/>
                  </a:solidFill>
                  <a:latin typeface="+mn-lt"/>
                  <a:ea typeface="+mn-ea"/>
                  <a:cs typeface="+mn-cs"/>
                </a:defRPr>
              </a:lvl4pPr>
              <a:lvl5pPr marL="1879600" indent="-288000" algn="l" defTabSz="914400" rtl="0" eaLnBrk="1" latinLnBrk="0" hangingPunct="1">
                <a:lnSpc>
                  <a:spcPct val="125000"/>
                </a:lnSpc>
                <a:spcBef>
                  <a:spcPts val="1000"/>
                </a:spcBef>
                <a:buClr>
                  <a:srgbClr val="FF0000"/>
                </a:buClr>
                <a:buSzPct val="120000"/>
                <a:buFont typeface="Wingdings" panose="05000000000000000000" pitchFamily="2" charset="2"/>
                <a:buChar char="§"/>
                <a:tabLst>
                  <a:tab pos="1879600" algn="l"/>
                </a:tabLst>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800"/>
                <a:t>Arbeitszeit</a:t>
              </a:r>
            </a:p>
          </p:txBody>
        </p:sp>
        <p:sp>
          <p:nvSpPr>
            <p:cNvPr id="20" name="Textplatzhalter 4">
              <a:extLst>
                <a:ext uri="{FF2B5EF4-FFF2-40B4-BE49-F238E27FC236}">
                  <a16:creationId xmlns:a16="http://schemas.microsoft.com/office/drawing/2014/main" id="{C34DD000-7B38-4A10-B9A6-D5A1C854A74B}"/>
                </a:ext>
              </a:extLst>
            </p:cNvPr>
            <p:cNvSpPr txBox="1">
              <a:spLocks/>
            </p:cNvSpPr>
            <p:nvPr/>
          </p:nvSpPr>
          <p:spPr>
            <a:xfrm>
              <a:off x="683207" y="2564067"/>
              <a:ext cx="2448272" cy="1557790"/>
            </a:xfrm>
            <a:prstGeom prst="rect">
              <a:avLst/>
            </a:prstGeom>
            <a:solidFill>
              <a:schemeClr val="bg1">
                <a:lumMod val="95000"/>
              </a:schemeClr>
            </a:solidFill>
          </p:spPr>
          <p:txBody>
            <a:bodyPr vert="horz" lIns="108000" tIns="72000" rIns="91440" bIns="45720" rtlCol="0">
              <a:noAutofit/>
            </a:bodyPr>
            <a:lstStyle>
              <a:lvl1pPr marL="0" indent="0" algn="l" defTabSz="914400" rtl="0" eaLnBrk="1" latinLnBrk="0" hangingPunct="1">
                <a:lnSpc>
                  <a:spcPct val="125000"/>
                </a:lnSpc>
                <a:spcBef>
                  <a:spcPts val="1800"/>
                </a:spcBef>
                <a:buClr>
                  <a:srgbClr val="FF0000"/>
                </a:buClr>
                <a:buSzPct val="120000"/>
                <a:buFontTx/>
                <a:buNone/>
                <a:defRPr sz="1400" kern="1200" baseline="0">
                  <a:solidFill>
                    <a:schemeClr val="tx1"/>
                  </a:solidFill>
                  <a:latin typeface="+mn-lt"/>
                  <a:ea typeface="+mn-ea"/>
                  <a:cs typeface="+mn-cs"/>
                </a:defRPr>
              </a:lvl1pPr>
              <a:lvl2pPr marL="0" indent="0" algn="l" defTabSz="914400" rtl="0" eaLnBrk="1" latinLnBrk="0" hangingPunct="1">
                <a:lnSpc>
                  <a:spcPct val="125000"/>
                </a:lnSpc>
                <a:spcBef>
                  <a:spcPts val="1200"/>
                </a:spcBef>
                <a:buClr>
                  <a:srgbClr val="FF0000"/>
                </a:buClr>
                <a:buSzPct val="100000"/>
                <a:buFontTx/>
                <a:buNone/>
                <a:defRPr sz="1600" kern="1200">
                  <a:solidFill>
                    <a:schemeClr val="tx1"/>
                  </a:solidFill>
                  <a:latin typeface="+mn-lt"/>
                  <a:ea typeface="+mn-ea"/>
                  <a:cs typeface="+mn-cs"/>
                </a:defRPr>
              </a:lvl2pPr>
              <a:lvl3pPr marL="0" indent="0" algn="l" defTabSz="914400" rtl="0" eaLnBrk="1" latinLnBrk="0" hangingPunct="1">
                <a:lnSpc>
                  <a:spcPct val="125000"/>
                </a:lnSpc>
                <a:spcBef>
                  <a:spcPts val="1200"/>
                </a:spcBef>
                <a:buClr>
                  <a:srgbClr val="FF0000"/>
                </a:buClr>
                <a:buSzPct val="100000"/>
                <a:buFontTx/>
                <a:buNone/>
                <a:tabLst>
                  <a:tab pos="1252538" algn="l"/>
                </a:tabLst>
                <a:defRPr sz="1400" b="0" kern="1200">
                  <a:solidFill>
                    <a:schemeClr val="tx1"/>
                  </a:solidFill>
                  <a:latin typeface="+mn-lt"/>
                  <a:ea typeface="+mn-ea"/>
                  <a:cs typeface="+mn-cs"/>
                </a:defRPr>
              </a:lvl3pPr>
              <a:lvl4pPr marL="1614488" indent="-360000" algn="l" defTabSz="914400" rtl="0" eaLnBrk="1" latinLnBrk="0" hangingPunct="1">
                <a:lnSpc>
                  <a:spcPct val="125000"/>
                </a:lnSpc>
                <a:spcBef>
                  <a:spcPts val="1200"/>
                </a:spcBef>
                <a:buClr>
                  <a:srgbClr val="FF0000"/>
                </a:buClr>
                <a:buSzPct val="100000"/>
                <a:buFont typeface="Wingdings" panose="05000000000000000000" pitchFamily="2" charset="2"/>
                <a:buChar char="l"/>
                <a:tabLst>
                  <a:tab pos="1704975" algn="l"/>
                </a:tabLst>
                <a:defRPr sz="1200" kern="1200">
                  <a:solidFill>
                    <a:schemeClr val="tx1"/>
                  </a:solidFill>
                  <a:latin typeface="+mn-lt"/>
                  <a:ea typeface="+mn-ea"/>
                  <a:cs typeface="+mn-cs"/>
                </a:defRPr>
              </a:lvl4pPr>
              <a:lvl5pPr marL="1879600" indent="-288000" algn="l" defTabSz="914400" rtl="0" eaLnBrk="1" latinLnBrk="0" hangingPunct="1">
                <a:lnSpc>
                  <a:spcPct val="125000"/>
                </a:lnSpc>
                <a:spcBef>
                  <a:spcPts val="1000"/>
                </a:spcBef>
                <a:buClr>
                  <a:srgbClr val="FF0000"/>
                </a:buClr>
                <a:buSzPct val="120000"/>
                <a:buFont typeface="Wingdings" panose="05000000000000000000" pitchFamily="2" charset="2"/>
                <a:buChar char="§"/>
                <a:tabLst>
                  <a:tab pos="1879600" algn="l"/>
                </a:tabLst>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50000"/>
                </a:lnSpc>
                <a:spcBef>
                  <a:spcPts val="0"/>
                </a:spcBef>
                <a:buFont typeface="Arial" panose="020B0604020202020204" pitchFamily="34" charset="0"/>
                <a:buChar char="•"/>
              </a:pPr>
              <a:r>
                <a:rPr lang="de-DE" sz="1500" dirty="0"/>
                <a:t>Teilzeitfalle</a:t>
              </a:r>
            </a:p>
            <a:p>
              <a:pPr marL="285750" indent="-285750">
                <a:lnSpc>
                  <a:spcPct val="150000"/>
                </a:lnSpc>
                <a:spcBef>
                  <a:spcPts val="0"/>
                </a:spcBef>
                <a:buFont typeface="Arial" panose="020B0604020202020204" pitchFamily="34" charset="0"/>
                <a:buChar char="•"/>
              </a:pPr>
              <a:r>
                <a:rPr lang="de-DE" sz="1500" dirty="0"/>
                <a:t>Vereinbarkeitsprobleme</a:t>
              </a:r>
            </a:p>
            <a:p>
              <a:pPr marL="285750" indent="-285750">
                <a:lnSpc>
                  <a:spcPct val="150000"/>
                </a:lnSpc>
                <a:spcBef>
                  <a:spcPts val="0"/>
                </a:spcBef>
                <a:buFont typeface="Arial" panose="020B0604020202020204" pitchFamily="34" charset="0"/>
                <a:buChar char="•"/>
              </a:pPr>
              <a:r>
                <a:rPr lang="de-DE" sz="1500" dirty="0"/>
                <a:t>Geringere Zulagen bei Teilzeitbeschäftigung</a:t>
              </a:r>
            </a:p>
            <a:p>
              <a:endParaRPr lang="de-DE" dirty="0"/>
            </a:p>
          </p:txBody>
        </p:sp>
      </p:grpSp>
    </p:spTree>
    <p:extLst>
      <p:ext uri="{BB962C8B-B14F-4D97-AF65-F5344CB8AC3E}">
        <p14:creationId xmlns:p14="http://schemas.microsoft.com/office/powerpoint/2010/main" val="1905039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3"/>
          </p:nvPr>
        </p:nvSpPr>
        <p:spPr/>
        <p:txBody>
          <a:bodyPr/>
          <a:lstStyle/>
          <a:p>
            <a:r>
              <a:rPr lang="de-DE" dirty="0" smtClean="0"/>
              <a:t>Wie gleich und gerecht wird in unserem Betrieb gezahlt?   </a:t>
            </a:r>
            <a:endParaRPr lang="de-DE" dirty="0"/>
          </a:p>
        </p:txBody>
      </p:sp>
      <p:sp>
        <p:nvSpPr>
          <p:cNvPr id="4" name="Textplatzhalter 3"/>
          <p:cNvSpPr>
            <a:spLocks noGrp="1"/>
          </p:cNvSpPr>
          <p:nvPr>
            <p:ph type="body" sz="quarter" idx="14"/>
          </p:nvPr>
        </p:nvSpPr>
        <p:spPr/>
        <p:txBody>
          <a:bodyPr/>
          <a:lstStyle/>
          <a:p>
            <a:endParaRPr lang="de-DE"/>
          </a:p>
        </p:txBody>
      </p:sp>
    </p:spTree>
    <p:extLst>
      <p:ext uri="{BB962C8B-B14F-4D97-AF65-F5344CB8AC3E}">
        <p14:creationId xmlns:p14="http://schemas.microsoft.com/office/powerpoint/2010/main" val="1332739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
            </a:r>
            <a:br>
              <a:rPr lang="de-DE" dirty="0" smtClean="0"/>
            </a:br>
            <a:r>
              <a:rPr lang="de-DE" dirty="0" smtClean="0"/>
              <a:t>Pressespiegel zum Entgelttransparenzgesetz</a:t>
            </a:r>
            <a:r>
              <a:rPr lang="de-DE" dirty="0"/>
              <a:t/>
            </a:r>
            <a:br>
              <a:rPr lang="de-DE" dirty="0"/>
            </a:br>
            <a:endParaRPr lang="de-DE" dirty="0"/>
          </a:p>
        </p:txBody>
      </p:sp>
      <p:sp>
        <p:nvSpPr>
          <p:cNvPr id="3" name="Textplatzhalter 2"/>
          <p:cNvSpPr>
            <a:spLocks noGrp="1"/>
          </p:cNvSpPr>
          <p:nvPr>
            <p:ph type="body" sz="quarter" idx="12"/>
          </p:nvPr>
        </p:nvSpPr>
        <p:spPr/>
        <p:txBody>
          <a:bodyPr/>
          <a:lstStyle/>
          <a:p>
            <a:r>
              <a:rPr lang="de-DE" sz="2000" dirty="0" smtClean="0"/>
              <a:t>„Viele wollen ihr Gehalt prüfen“ (faz.net vom 17. April 2018)</a:t>
            </a:r>
          </a:p>
          <a:p>
            <a:pPr lvl="1"/>
            <a:r>
              <a:rPr lang="de-DE" sz="2000" dirty="0" smtClean="0"/>
              <a:t>72 Prozent der 1.900 befragten Arbeitnehmer/-innen wollen das Gesetz nutzen </a:t>
            </a:r>
          </a:p>
          <a:p>
            <a:pPr lvl="1"/>
            <a:r>
              <a:rPr lang="de-DE" sz="2000" dirty="0" smtClean="0"/>
              <a:t>In fast jedem 4. Unternehmen gibt es Anfragen </a:t>
            </a:r>
            <a:r>
              <a:rPr lang="de-DE" sz="2000" dirty="0"/>
              <a:t>(320 befragte) </a:t>
            </a:r>
            <a:endParaRPr lang="de-DE" sz="2000" dirty="0" smtClean="0"/>
          </a:p>
          <a:p>
            <a:pPr lvl="1"/>
            <a:r>
              <a:rPr lang="de-DE" sz="2000" dirty="0" smtClean="0"/>
              <a:t>3 von 10 Arbeitgeber haben ihre Mitarbeiter/-innen über ihre Möglichkeiten aufgeklärt </a:t>
            </a:r>
          </a:p>
        </p:txBody>
      </p:sp>
      <p:sp>
        <p:nvSpPr>
          <p:cNvPr id="4" name="Textplatzhalter 3"/>
          <p:cNvSpPr>
            <a:spLocks noGrp="1"/>
          </p:cNvSpPr>
          <p:nvPr>
            <p:ph type="body" sz="quarter" idx="14"/>
          </p:nvPr>
        </p:nvSpPr>
        <p:spPr/>
        <p:txBody>
          <a:bodyPr/>
          <a:lstStyle/>
          <a:p>
            <a:r>
              <a:rPr lang="de-DE" dirty="0"/>
              <a:t>D</a:t>
            </a:r>
            <a:r>
              <a:rPr lang="de-DE" dirty="0" smtClean="0"/>
              <a:t>er Bedarf ist da!!!</a:t>
            </a:r>
            <a:endParaRPr lang="de-DE" dirty="0"/>
          </a:p>
        </p:txBody>
      </p:sp>
    </p:spTree>
    <p:extLst>
      <p:ext uri="{BB962C8B-B14F-4D97-AF65-F5344CB8AC3E}">
        <p14:creationId xmlns:p14="http://schemas.microsoft.com/office/powerpoint/2010/main" val="3621215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Pressespiegel zum Entgelttransparenzgesetz</a:t>
            </a:r>
            <a:endParaRPr lang="de-DE" dirty="0"/>
          </a:p>
        </p:txBody>
      </p:sp>
      <p:sp>
        <p:nvSpPr>
          <p:cNvPr id="3" name="Textplatzhalter 2"/>
          <p:cNvSpPr>
            <a:spLocks noGrp="1"/>
          </p:cNvSpPr>
          <p:nvPr>
            <p:ph type="body" sz="quarter" idx="12"/>
          </p:nvPr>
        </p:nvSpPr>
        <p:spPr/>
        <p:txBody>
          <a:bodyPr/>
          <a:lstStyle/>
          <a:p>
            <a:r>
              <a:rPr lang="de-DE" sz="2400" dirty="0"/>
              <a:t>„Mehr als die Hälfte der Befragten fühlt sich grundsätzlich fair bezahlt – allerdings sind die Männer im Schnitt zufriedener als die Frauen: Unter den Frauen lag der Anteil bei 52 Prozent und unter den Männern bei 65 Prozent. Viele der unzufriedenen Teilnehmer (56 Prozent) begründeten das damit, dass die Kollegen in ähnlichen Positionen ein höheres Gehalt bekämen.“ </a:t>
            </a:r>
            <a:r>
              <a:rPr lang="de-DE" dirty="0" smtClean="0"/>
              <a:t>(faz.net vom 17. April 2018)</a:t>
            </a:r>
            <a:endParaRPr lang="de-DE" dirty="0"/>
          </a:p>
          <a:p>
            <a:endParaRPr lang="de-DE" dirty="0"/>
          </a:p>
        </p:txBody>
      </p:sp>
      <p:sp>
        <p:nvSpPr>
          <p:cNvPr id="4" name="Textplatzhalter 3"/>
          <p:cNvSpPr>
            <a:spLocks noGrp="1"/>
          </p:cNvSpPr>
          <p:nvPr>
            <p:ph type="body" sz="quarter" idx="14"/>
          </p:nvPr>
        </p:nvSpPr>
        <p:spPr/>
        <p:txBody>
          <a:bodyPr/>
          <a:lstStyle/>
          <a:p>
            <a:r>
              <a:rPr lang="de-DE" dirty="0" smtClean="0"/>
              <a:t>Gefühlte Ungerechtigkeit</a:t>
            </a:r>
            <a:endParaRPr lang="de-DE" dirty="0"/>
          </a:p>
        </p:txBody>
      </p:sp>
    </p:spTree>
    <p:extLst>
      <p:ext uri="{BB962C8B-B14F-4D97-AF65-F5344CB8AC3E}">
        <p14:creationId xmlns:p14="http://schemas.microsoft.com/office/powerpoint/2010/main" val="2618919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2"/>
          <a:stretch>
            <a:fillRect/>
          </a:stretch>
        </p:blipFill>
        <p:spPr>
          <a:xfrm>
            <a:off x="0" y="1124744"/>
            <a:ext cx="9144000" cy="4558671"/>
          </a:xfrm>
          <a:prstGeom prst="rect">
            <a:avLst/>
          </a:prstGeom>
        </p:spPr>
      </p:pic>
      <p:sp>
        <p:nvSpPr>
          <p:cNvPr id="2" name="Textplatzhalter 1"/>
          <p:cNvSpPr>
            <a:spLocks noGrp="1"/>
          </p:cNvSpPr>
          <p:nvPr>
            <p:ph type="body" sz="quarter" idx="12"/>
          </p:nvPr>
        </p:nvSpPr>
        <p:spPr>
          <a:xfrm>
            <a:off x="756001" y="2149200"/>
            <a:ext cx="7776812" cy="4261699"/>
          </a:xfrm>
        </p:spPr>
        <p:txBody>
          <a:bodyPr/>
          <a:lstStyle/>
          <a:p>
            <a:endParaRPr lang="de-DE" dirty="0" smtClean="0"/>
          </a:p>
          <a:p>
            <a:endParaRPr lang="de-DE" dirty="0"/>
          </a:p>
          <a:p>
            <a:endParaRPr lang="de-DE" dirty="0" smtClean="0"/>
          </a:p>
          <a:p>
            <a:endParaRPr lang="de-DE" dirty="0"/>
          </a:p>
          <a:p>
            <a:endParaRPr lang="de-DE" dirty="0" smtClean="0"/>
          </a:p>
          <a:p>
            <a:endParaRPr lang="de-DE" dirty="0"/>
          </a:p>
          <a:p>
            <a:endParaRPr lang="de-DE" dirty="0" smtClean="0"/>
          </a:p>
          <a:p>
            <a:pPr marL="0" indent="0">
              <a:buNone/>
            </a:pPr>
            <a:r>
              <a:rPr lang="de-DE" sz="1200" dirty="0" smtClean="0"/>
              <a:t>Quelle: Ernst &amp; Young GmbH 2018</a:t>
            </a:r>
            <a:endParaRPr lang="de-DE" sz="1200" dirty="0"/>
          </a:p>
        </p:txBody>
      </p:sp>
      <p:sp>
        <p:nvSpPr>
          <p:cNvPr id="4" name="Textplatzhalter 3"/>
          <p:cNvSpPr>
            <a:spLocks noGrp="1"/>
          </p:cNvSpPr>
          <p:nvPr>
            <p:ph type="body" sz="quarter" idx="15"/>
          </p:nvPr>
        </p:nvSpPr>
        <p:spPr/>
        <p:txBody>
          <a:bodyPr>
            <a:normAutofit fontScale="85000" lnSpcReduction="20000"/>
          </a:bodyPr>
          <a:lstStyle/>
          <a:p>
            <a:r>
              <a:rPr lang="de-DE" dirty="0" err="1" smtClean="0"/>
              <a:t>Let´s</a:t>
            </a:r>
            <a:r>
              <a:rPr lang="de-DE" dirty="0" smtClean="0"/>
              <a:t> </a:t>
            </a:r>
            <a:r>
              <a:rPr lang="de-DE" dirty="0" err="1" smtClean="0"/>
              <a:t>talk</a:t>
            </a:r>
            <a:r>
              <a:rPr lang="de-DE" dirty="0" smtClean="0"/>
              <a:t> </a:t>
            </a:r>
            <a:r>
              <a:rPr lang="de-DE" dirty="0" err="1" smtClean="0"/>
              <a:t>about</a:t>
            </a:r>
            <a:r>
              <a:rPr lang="de-DE" dirty="0" smtClean="0"/>
              <a:t> </a:t>
            </a:r>
            <a:r>
              <a:rPr lang="de-DE" dirty="0" err="1" smtClean="0"/>
              <a:t>money</a:t>
            </a:r>
            <a:endParaRPr lang="de-DE" dirty="0"/>
          </a:p>
        </p:txBody>
      </p:sp>
    </p:spTree>
    <p:extLst>
      <p:ext uri="{BB962C8B-B14F-4D97-AF65-F5344CB8AC3E}">
        <p14:creationId xmlns:p14="http://schemas.microsoft.com/office/powerpoint/2010/main" val="45331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2"/>
          </p:nvPr>
        </p:nvSpPr>
        <p:spPr>
          <a:xfrm>
            <a:off x="756001" y="2149200"/>
            <a:ext cx="7776812" cy="4448152"/>
          </a:xfrm>
        </p:spPr>
        <p:txBody>
          <a:bodyPr/>
          <a:lstStyle/>
          <a:p>
            <a:endParaRPr lang="de-DE" dirty="0" smtClean="0"/>
          </a:p>
          <a:p>
            <a:endParaRPr lang="de-DE" dirty="0"/>
          </a:p>
          <a:p>
            <a:endParaRPr lang="de-DE" dirty="0" smtClean="0"/>
          </a:p>
          <a:p>
            <a:endParaRPr lang="de-DE" dirty="0"/>
          </a:p>
          <a:p>
            <a:endParaRPr lang="de-DE" dirty="0" smtClean="0"/>
          </a:p>
          <a:p>
            <a:endParaRPr lang="de-DE" dirty="0"/>
          </a:p>
          <a:p>
            <a:pPr marL="0" indent="0">
              <a:buNone/>
            </a:pPr>
            <a:endParaRPr lang="de-DE" dirty="0"/>
          </a:p>
          <a:p>
            <a:pPr marL="0" indent="0">
              <a:buNone/>
            </a:pPr>
            <a:r>
              <a:rPr lang="de-DE" sz="1200" dirty="0" smtClean="0"/>
              <a:t>Quelle</a:t>
            </a:r>
            <a:r>
              <a:rPr lang="de-DE" sz="1200" dirty="0"/>
              <a:t>: Ernst &amp; Young GmbH 2018</a:t>
            </a:r>
          </a:p>
          <a:p>
            <a:pPr marL="0" indent="0">
              <a:buNone/>
            </a:pPr>
            <a:endParaRPr lang="de-DE" dirty="0"/>
          </a:p>
        </p:txBody>
      </p:sp>
      <p:sp>
        <p:nvSpPr>
          <p:cNvPr id="3" name="Textplatzhalter 2"/>
          <p:cNvSpPr>
            <a:spLocks noGrp="1"/>
          </p:cNvSpPr>
          <p:nvPr>
            <p:ph type="body" sz="quarter" idx="14"/>
          </p:nvPr>
        </p:nvSpPr>
        <p:spPr/>
        <p:txBody>
          <a:bodyPr/>
          <a:lstStyle/>
          <a:p>
            <a:endParaRPr lang="de-DE"/>
          </a:p>
        </p:txBody>
      </p:sp>
      <p:sp>
        <p:nvSpPr>
          <p:cNvPr id="4" name="Textplatzhalter 3"/>
          <p:cNvSpPr>
            <a:spLocks noGrp="1"/>
          </p:cNvSpPr>
          <p:nvPr>
            <p:ph type="body" sz="quarter" idx="15"/>
          </p:nvPr>
        </p:nvSpPr>
        <p:spPr/>
        <p:txBody>
          <a:bodyPr>
            <a:normAutofit fontScale="85000" lnSpcReduction="20000"/>
          </a:bodyPr>
          <a:lstStyle/>
          <a:p>
            <a:r>
              <a:rPr lang="de-DE" dirty="0" err="1" smtClean="0"/>
              <a:t>Let´s</a:t>
            </a:r>
            <a:r>
              <a:rPr lang="de-DE" dirty="0" smtClean="0"/>
              <a:t> </a:t>
            </a:r>
            <a:r>
              <a:rPr lang="de-DE" dirty="0" err="1" smtClean="0"/>
              <a:t>talk</a:t>
            </a:r>
            <a:r>
              <a:rPr lang="de-DE" dirty="0" smtClean="0"/>
              <a:t> </a:t>
            </a:r>
            <a:r>
              <a:rPr lang="de-DE" dirty="0" err="1" smtClean="0"/>
              <a:t>about</a:t>
            </a:r>
            <a:r>
              <a:rPr lang="de-DE" dirty="0" smtClean="0"/>
              <a:t> </a:t>
            </a:r>
            <a:r>
              <a:rPr lang="de-DE" dirty="0" err="1" smtClean="0"/>
              <a:t>money</a:t>
            </a:r>
            <a:endParaRPr lang="de-DE" dirty="0"/>
          </a:p>
        </p:txBody>
      </p:sp>
      <p:pic>
        <p:nvPicPr>
          <p:cNvPr id="5" name="Grafik 4"/>
          <p:cNvPicPr>
            <a:picLocks noChangeAspect="1"/>
          </p:cNvPicPr>
          <p:nvPr/>
        </p:nvPicPr>
        <p:blipFill>
          <a:blip r:embed="rId3"/>
          <a:stretch>
            <a:fillRect/>
          </a:stretch>
        </p:blipFill>
        <p:spPr>
          <a:xfrm>
            <a:off x="0" y="1181673"/>
            <a:ext cx="9144000" cy="4494654"/>
          </a:xfrm>
          <a:prstGeom prst="rect">
            <a:avLst/>
          </a:prstGeom>
        </p:spPr>
      </p:pic>
    </p:spTree>
    <p:extLst>
      <p:ext uri="{BB962C8B-B14F-4D97-AF65-F5344CB8AC3E}">
        <p14:creationId xmlns:p14="http://schemas.microsoft.com/office/powerpoint/2010/main" val="3979652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idx="4294967295"/>
          </p:nvPr>
        </p:nvSpPr>
        <p:spPr>
          <a:xfrm>
            <a:off x="432000" y="115199"/>
            <a:ext cx="6697178" cy="468000"/>
          </a:xfrm>
        </p:spPr>
        <p:txBody>
          <a:bodyPr/>
          <a:lstStyle/>
          <a:p>
            <a:r>
              <a:rPr lang="de-DE" dirty="0" err="1" smtClean="0"/>
              <a:t>Let´s</a:t>
            </a:r>
            <a:r>
              <a:rPr lang="de-DE" dirty="0" smtClean="0"/>
              <a:t> </a:t>
            </a:r>
            <a:r>
              <a:rPr lang="de-DE" dirty="0" err="1" smtClean="0"/>
              <a:t>talk</a:t>
            </a:r>
            <a:r>
              <a:rPr lang="de-DE" dirty="0" smtClean="0"/>
              <a:t> </a:t>
            </a:r>
            <a:r>
              <a:rPr lang="de-DE" dirty="0" err="1" smtClean="0"/>
              <a:t>about</a:t>
            </a:r>
            <a:r>
              <a:rPr lang="de-DE" dirty="0" smtClean="0"/>
              <a:t> </a:t>
            </a:r>
            <a:r>
              <a:rPr lang="de-DE" dirty="0" err="1" smtClean="0"/>
              <a:t>money</a:t>
            </a:r>
            <a:endParaRPr lang="de-DE" dirty="0"/>
          </a:p>
        </p:txBody>
      </p:sp>
      <p:sp>
        <p:nvSpPr>
          <p:cNvPr id="5" name="Textplatzhalter 4"/>
          <p:cNvSpPr>
            <a:spLocks noGrp="1"/>
          </p:cNvSpPr>
          <p:nvPr>
            <p:ph type="body" sz="quarter" idx="12"/>
          </p:nvPr>
        </p:nvSpPr>
        <p:spPr>
          <a:xfrm>
            <a:off x="792162" y="1222686"/>
            <a:ext cx="8028310" cy="5086039"/>
          </a:xfrm>
        </p:spPr>
        <p:txBody>
          <a:bodyPr/>
          <a:lstStyle/>
          <a:p>
            <a:r>
              <a:rPr lang="de-DE" dirty="0"/>
              <a:t>Das Entgelttransparenzgesetz (</a:t>
            </a:r>
            <a:r>
              <a:rPr lang="de-DE" dirty="0" err="1"/>
              <a:t>EntgTranspG</a:t>
            </a:r>
            <a:r>
              <a:rPr lang="de-DE" dirty="0"/>
              <a:t>) soll die Entgeltgleichheit bei gleicher und gleichwertiger Tätigkeit fördern. Der Weg: mehr Transparenz über die gezahlten Entgelte.</a:t>
            </a:r>
          </a:p>
          <a:p>
            <a:r>
              <a:rPr lang="de-DE" dirty="0"/>
              <a:t>Das Gesetz gilt </a:t>
            </a:r>
            <a:r>
              <a:rPr lang="de-DE" b="1" dirty="0"/>
              <a:t>für Frauen </a:t>
            </a:r>
            <a:r>
              <a:rPr lang="de-DE" b="1" u="sng" dirty="0"/>
              <a:t>und</a:t>
            </a:r>
            <a:r>
              <a:rPr lang="de-DE" b="1" dirty="0"/>
              <a:t> Männer</a:t>
            </a:r>
            <a:r>
              <a:rPr lang="de-DE" dirty="0"/>
              <a:t>! </a:t>
            </a:r>
          </a:p>
          <a:p>
            <a:r>
              <a:rPr lang="de-DE" dirty="0"/>
              <a:t>Seine Instrumente </a:t>
            </a:r>
            <a:r>
              <a:rPr lang="de-DE" dirty="0" smtClean="0"/>
              <a:t>:</a:t>
            </a:r>
            <a:endParaRPr lang="de-DE" dirty="0" smtClean="0">
              <a:latin typeface="Segoe UI Semibold" panose="020B0702040204020203" pitchFamily="34" charset="0"/>
              <a:cs typeface="Segoe UI Semibold" panose="020B0702040204020203" pitchFamily="34" charset="0"/>
            </a:endParaRPr>
          </a:p>
          <a:p>
            <a:pPr lvl="1">
              <a:lnSpc>
                <a:spcPct val="90000"/>
              </a:lnSpc>
              <a:buFont typeface="+mj-lt"/>
              <a:buAutoNum type="arabicPeriod"/>
            </a:pPr>
            <a:r>
              <a:rPr lang="de-DE" sz="1800" dirty="0" smtClean="0">
                <a:latin typeface="Segoe UI Semibold" panose="020B0702040204020203" pitchFamily="34" charset="0"/>
                <a:cs typeface="Segoe UI Semibold" panose="020B0702040204020203" pitchFamily="34" charset="0"/>
              </a:rPr>
              <a:t>Individueller </a:t>
            </a:r>
            <a:r>
              <a:rPr lang="de-DE" sz="1800" dirty="0">
                <a:latin typeface="Segoe UI Semibold" panose="020B0702040204020203" pitchFamily="34" charset="0"/>
                <a:cs typeface="Segoe UI Semibold" panose="020B0702040204020203" pitchFamily="34" charset="0"/>
              </a:rPr>
              <a:t>Auskunftsanspruch für Beschäftigte</a:t>
            </a:r>
          </a:p>
          <a:p>
            <a:pPr lvl="1">
              <a:lnSpc>
                <a:spcPct val="90000"/>
              </a:lnSpc>
              <a:buFont typeface="+mj-lt"/>
              <a:buAutoNum type="arabicPeriod"/>
            </a:pPr>
            <a:r>
              <a:rPr lang="de-DE" sz="1800" dirty="0">
                <a:latin typeface="Segoe UI Semibold" panose="020B0702040204020203" pitchFamily="34" charset="0"/>
                <a:cs typeface="Segoe UI Semibold" panose="020B0702040204020203" pitchFamily="34" charset="0"/>
              </a:rPr>
              <a:t>Betriebliches Prüfverfahren</a:t>
            </a:r>
          </a:p>
          <a:p>
            <a:pPr lvl="1">
              <a:lnSpc>
                <a:spcPct val="90000"/>
              </a:lnSpc>
              <a:buFont typeface="+mj-lt"/>
              <a:buAutoNum type="arabicPeriod"/>
            </a:pPr>
            <a:r>
              <a:rPr lang="de-DE" sz="1800" dirty="0">
                <a:latin typeface="Segoe UI Semibold" panose="020B0702040204020203" pitchFamily="34" charset="0"/>
                <a:cs typeface="Segoe UI Semibold" panose="020B0702040204020203" pitchFamily="34" charset="0"/>
              </a:rPr>
              <a:t>Berichtspflicht </a:t>
            </a:r>
          </a:p>
          <a:p>
            <a:r>
              <a:rPr lang="de-DE" dirty="0"/>
              <a:t>Die Regeln des Gesetzes begünstigen Betriebe mit Tarifvertrag, da die Entgeltlücke dort deutlich geringer ist. </a:t>
            </a:r>
          </a:p>
          <a:p>
            <a:r>
              <a:rPr lang="de-DE" dirty="0"/>
              <a:t>Betriebsräten kommt eine besondere Verantwortung zu. </a:t>
            </a:r>
          </a:p>
        </p:txBody>
      </p:sp>
    </p:spTree>
    <p:extLst>
      <p:ext uri="{BB962C8B-B14F-4D97-AF65-F5344CB8AC3E}">
        <p14:creationId xmlns:p14="http://schemas.microsoft.com/office/powerpoint/2010/main" val="2351564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2"/>
          </p:nvPr>
        </p:nvSpPr>
        <p:spPr>
          <a:xfrm>
            <a:off x="756001" y="2149200"/>
            <a:ext cx="7776812" cy="4708800"/>
          </a:xfrm>
        </p:spPr>
        <p:txBody>
          <a:bodyPr/>
          <a:lstStyle/>
          <a:p>
            <a:r>
              <a:rPr lang="de-DE" dirty="0"/>
              <a:t>Mitgeteilt wird auf Anfrage das Vergleichsentgelt, d.h.</a:t>
            </a:r>
          </a:p>
          <a:p>
            <a:pPr lvl="1">
              <a:lnSpc>
                <a:spcPct val="120000"/>
              </a:lnSpc>
            </a:pPr>
            <a:r>
              <a:rPr lang="de-DE" dirty="0"/>
              <a:t>das durchschnittliche monatliche Bruttoentgelt sowie zwei Entgeltbestandteile</a:t>
            </a:r>
          </a:p>
          <a:p>
            <a:pPr lvl="1">
              <a:lnSpc>
                <a:spcPct val="120000"/>
              </a:lnSpc>
            </a:pPr>
            <a:r>
              <a:rPr lang="de-DE" dirty="0"/>
              <a:t>von einer Vergleichsgruppe, die die gleiche oder eine gleichwertige Tätigkeit ausübt</a:t>
            </a:r>
          </a:p>
          <a:p>
            <a:pPr lvl="1">
              <a:lnSpc>
                <a:spcPct val="120000"/>
              </a:lnSpc>
            </a:pPr>
            <a:r>
              <a:rPr lang="de-DE" dirty="0"/>
              <a:t>wenn mindestens sechs Beschäftigte des anderen Geschlechts eine gleiche oder gleichwertige Tätigkeit ausüben. </a:t>
            </a:r>
          </a:p>
          <a:p>
            <a:r>
              <a:rPr lang="de-DE" dirty="0"/>
              <a:t>Mitgeteilt werden auf Anfrage die Verfahren und Kriterien der Entgeltfindung, d.h. nach welchen Kriterien und Verfahren das Entgelt zustande gekommen ist.</a:t>
            </a:r>
          </a:p>
          <a:p>
            <a:r>
              <a:rPr lang="de-DE" dirty="0"/>
              <a:t>Voraussetzung: mehr als 200 Beschäftigte im Betrieb.</a:t>
            </a:r>
          </a:p>
        </p:txBody>
      </p:sp>
      <p:sp>
        <p:nvSpPr>
          <p:cNvPr id="4" name="Textplatzhalter 3"/>
          <p:cNvSpPr>
            <a:spLocks noGrp="1"/>
          </p:cNvSpPr>
          <p:nvPr>
            <p:ph type="body" sz="quarter" idx="14"/>
          </p:nvPr>
        </p:nvSpPr>
        <p:spPr/>
        <p:txBody>
          <a:bodyPr/>
          <a:lstStyle/>
          <a:p>
            <a:r>
              <a:rPr lang="de-DE"/>
              <a:t>Welche Auskunft können Beschäftigte bekommen? </a:t>
            </a:r>
            <a:endParaRPr lang="de-DE" dirty="0"/>
          </a:p>
        </p:txBody>
      </p:sp>
      <p:sp>
        <p:nvSpPr>
          <p:cNvPr id="7" name="Textplatzhalter 6">
            <a:extLst>
              <a:ext uri="{FF2B5EF4-FFF2-40B4-BE49-F238E27FC236}">
                <a16:creationId xmlns:a16="http://schemas.microsoft.com/office/drawing/2014/main" id="{4B19BFBC-5DFC-46EB-96E2-A12A5D1BBF09}"/>
              </a:ext>
            </a:extLst>
          </p:cNvPr>
          <p:cNvSpPr>
            <a:spLocks noGrp="1"/>
          </p:cNvSpPr>
          <p:nvPr>
            <p:ph type="body" sz="quarter" idx="15"/>
          </p:nvPr>
        </p:nvSpPr>
        <p:spPr>
          <a:xfrm>
            <a:off x="431800" y="115887"/>
            <a:ext cx="6732588" cy="468000"/>
          </a:xfrm>
        </p:spPr>
        <p:txBody>
          <a:bodyPr>
            <a:noAutofit/>
          </a:bodyPr>
          <a:lstStyle/>
          <a:p>
            <a:r>
              <a:rPr lang="de-DE" dirty="0" smtClean="0"/>
              <a:t>Individueller </a:t>
            </a:r>
            <a:r>
              <a:rPr lang="de-DE" dirty="0"/>
              <a:t>Auskunftsanspruch</a:t>
            </a:r>
          </a:p>
        </p:txBody>
      </p:sp>
    </p:spTree>
    <p:extLst>
      <p:ext uri="{BB962C8B-B14F-4D97-AF65-F5344CB8AC3E}">
        <p14:creationId xmlns:p14="http://schemas.microsoft.com/office/powerpoint/2010/main" val="4268881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2"/>
          </p:nvPr>
        </p:nvSpPr>
        <p:spPr/>
        <p:txBody>
          <a:bodyPr/>
          <a:lstStyle/>
          <a:p>
            <a:r>
              <a:rPr lang="de-DE" dirty="0" smtClean="0"/>
              <a:t>Entgeltregelungen in demselben Betrieb und bei demselben Arbeitgeber </a:t>
            </a:r>
          </a:p>
          <a:p>
            <a:pPr lvl="1"/>
            <a:r>
              <a:rPr lang="de-DE" dirty="0" smtClean="0"/>
              <a:t>Anlehnungen an den Betriebsbegriff des BetrVG</a:t>
            </a:r>
          </a:p>
          <a:p>
            <a:r>
              <a:rPr lang="de-DE" dirty="0" smtClean="0"/>
              <a:t>Keine regional unterschiedlichen Entgeltregelungen bei demselben Arbeitgeber </a:t>
            </a:r>
          </a:p>
          <a:p>
            <a:pPr marL="445125" lvl="1" indent="0">
              <a:buNone/>
            </a:pPr>
            <a:endParaRPr lang="de-DE" dirty="0" smtClean="0"/>
          </a:p>
        </p:txBody>
      </p:sp>
      <p:sp>
        <p:nvSpPr>
          <p:cNvPr id="3" name="Textplatzhalter 2"/>
          <p:cNvSpPr>
            <a:spLocks noGrp="1"/>
          </p:cNvSpPr>
          <p:nvPr>
            <p:ph type="body" sz="quarter" idx="14"/>
          </p:nvPr>
        </p:nvSpPr>
        <p:spPr/>
        <p:txBody>
          <a:bodyPr/>
          <a:lstStyle/>
          <a:p>
            <a:r>
              <a:rPr lang="de-DE" dirty="0" smtClean="0"/>
              <a:t>Die Auskunftspflicht umfasst:</a:t>
            </a:r>
            <a:endParaRPr lang="de-DE" dirty="0"/>
          </a:p>
        </p:txBody>
      </p:sp>
      <p:sp>
        <p:nvSpPr>
          <p:cNvPr id="4" name="Textplatzhalter 3"/>
          <p:cNvSpPr>
            <a:spLocks noGrp="1"/>
          </p:cNvSpPr>
          <p:nvPr>
            <p:ph type="body" sz="quarter" idx="15"/>
          </p:nvPr>
        </p:nvSpPr>
        <p:spPr/>
        <p:txBody>
          <a:bodyPr>
            <a:noAutofit/>
          </a:bodyPr>
          <a:lstStyle/>
          <a:p>
            <a:r>
              <a:rPr lang="de-DE" dirty="0" smtClean="0"/>
              <a:t>Individueller Auskunftsanspruch</a:t>
            </a:r>
            <a:endParaRPr lang="de-DE" dirty="0"/>
          </a:p>
        </p:txBody>
      </p:sp>
    </p:spTree>
    <p:extLst>
      <p:ext uri="{BB962C8B-B14F-4D97-AF65-F5344CB8AC3E}">
        <p14:creationId xmlns:p14="http://schemas.microsoft.com/office/powerpoint/2010/main" val="1802407958"/>
      </p:ext>
    </p:extLst>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F9FD0AD8-AD12-4696-A397-E8C183E5BD04}"/>
              </a:ext>
            </a:extLst>
          </p:cNvPr>
          <p:cNvSpPr>
            <a:spLocks noGrp="1"/>
          </p:cNvSpPr>
          <p:nvPr>
            <p:ph type="body" sz="quarter" idx="12"/>
          </p:nvPr>
        </p:nvSpPr>
        <p:spPr/>
        <p:txBody>
          <a:bodyPr/>
          <a:lstStyle/>
          <a:p>
            <a:pPr marL="0" lvl="0" indent="0">
              <a:lnSpc>
                <a:spcPct val="100000"/>
              </a:lnSpc>
              <a:spcBef>
                <a:spcPts val="0"/>
              </a:spcBef>
              <a:buClrTx/>
              <a:buSzTx/>
              <a:buNone/>
              <a:defRPr/>
            </a:pPr>
            <a:r>
              <a:rPr lang="de-DE" dirty="0"/>
              <a:t>Der Median ist nicht der Durchschnitt, sondern der Wert, der an mittlerer Stelle steht, wenn man die Werte der Größe nach sortiert.  Liegen bei einer geraden Anzahl von Werten zwei Werte „in der Mitte“, werden diese summiert und durch 2 geteilt, um den Median zu bestimmen.</a:t>
            </a:r>
          </a:p>
          <a:p>
            <a:pPr marL="0" lvl="0" indent="0">
              <a:lnSpc>
                <a:spcPct val="100000"/>
              </a:lnSpc>
              <a:spcBef>
                <a:spcPts val="0"/>
              </a:spcBef>
              <a:buClrTx/>
              <a:buSzTx/>
              <a:buNone/>
              <a:defRPr/>
            </a:pPr>
            <a:endParaRPr lang="de-DE" dirty="0"/>
          </a:p>
          <a:p>
            <a:pPr marL="0" lvl="0" indent="0">
              <a:lnSpc>
                <a:spcPct val="100000"/>
              </a:lnSpc>
              <a:spcBef>
                <a:spcPts val="0"/>
              </a:spcBef>
              <a:buClrTx/>
              <a:buSzTx/>
              <a:buNone/>
              <a:defRPr/>
            </a:pPr>
            <a:r>
              <a:rPr lang="de-DE" dirty="0"/>
              <a:t>Fiktives Beispiel: Entgelt der sieben Vergleichspersonen:</a:t>
            </a:r>
          </a:p>
          <a:p>
            <a:pPr marL="0" lvl="0" indent="0">
              <a:lnSpc>
                <a:spcPct val="100000"/>
              </a:lnSpc>
              <a:spcBef>
                <a:spcPts val="0"/>
              </a:spcBef>
              <a:buClrTx/>
              <a:buSzTx/>
              <a:buNone/>
              <a:defRPr/>
            </a:pPr>
            <a:r>
              <a:rPr lang="de-DE" dirty="0"/>
              <a:t>2500 €</a:t>
            </a:r>
          </a:p>
          <a:p>
            <a:pPr marL="0" lvl="0" indent="0">
              <a:lnSpc>
                <a:spcPct val="100000"/>
              </a:lnSpc>
              <a:spcBef>
                <a:spcPts val="0"/>
              </a:spcBef>
              <a:buClrTx/>
              <a:buSzTx/>
              <a:buNone/>
              <a:defRPr/>
            </a:pPr>
            <a:r>
              <a:rPr lang="de-DE" dirty="0"/>
              <a:t>2400 €</a:t>
            </a:r>
          </a:p>
          <a:p>
            <a:pPr marL="0" lvl="0" indent="0">
              <a:lnSpc>
                <a:spcPct val="100000"/>
              </a:lnSpc>
              <a:spcBef>
                <a:spcPts val="0"/>
              </a:spcBef>
              <a:buClrTx/>
              <a:buSzTx/>
              <a:buNone/>
              <a:defRPr/>
            </a:pPr>
            <a:r>
              <a:rPr lang="de-DE" dirty="0"/>
              <a:t>2200 €</a:t>
            </a:r>
          </a:p>
          <a:p>
            <a:pPr marL="0" lvl="0" indent="0">
              <a:lnSpc>
                <a:spcPct val="100000"/>
              </a:lnSpc>
              <a:spcBef>
                <a:spcPts val="0"/>
              </a:spcBef>
              <a:buClrTx/>
              <a:buSzTx/>
              <a:buNone/>
              <a:defRPr/>
            </a:pPr>
            <a:r>
              <a:rPr lang="de-DE" b="1" dirty="0"/>
              <a:t>1900 </a:t>
            </a:r>
            <a:r>
              <a:rPr lang="de-DE" dirty="0"/>
              <a:t>€ &lt; Median </a:t>
            </a:r>
            <a:endParaRPr lang="de-DE" b="1" dirty="0"/>
          </a:p>
          <a:p>
            <a:pPr marL="0" lvl="0" indent="0">
              <a:lnSpc>
                <a:spcPct val="100000"/>
              </a:lnSpc>
              <a:spcBef>
                <a:spcPts val="0"/>
              </a:spcBef>
              <a:buClrTx/>
              <a:buSzTx/>
              <a:buNone/>
              <a:defRPr/>
            </a:pPr>
            <a:r>
              <a:rPr lang="de-DE" dirty="0"/>
              <a:t>1800 €</a:t>
            </a:r>
          </a:p>
          <a:p>
            <a:pPr marL="0" lvl="0" indent="0">
              <a:lnSpc>
                <a:spcPct val="100000"/>
              </a:lnSpc>
              <a:spcBef>
                <a:spcPts val="0"/>
              </a:spcBef>
              <a:buClrTx/>
              <a:buSzTx/>
              <a:buNone/>
              <a:defRPr/>
            </a:pPr>
            <a:r>
              <a:rPr lang="de-DE" dirty="0"/>
              <a:t>1700 €</a:t>
            </a:r>
          </a:p>
          <a:p>
            <a:pPr marL="0" lvl="0" indent="0">
              <a:lnSpc>
                <a:spcPct val="100000"/>
              </a:lnSpc>
              <a:spcBef>
                <a:spcPts val="0"/>
              </a:spcBef>
              <a:buClrTx/>
              <a:buSzTx/>
              <a:buNone/>
              <a:defRPr/>
            </a:pPr>
            <a:r>
              <a:rPr lang="de-DE" dirty="0"/>
              <a:t>1600 €</a:t>
            </a:r>
          </a:p>
          <a:p>
            <a:pPr marL="0" lvl="0" indent="0">
              <a:lnSpc>
                <a:spcPct val="100000"/>
              </a:lnSpc>
              <a:spcBef>
                <a:spcPts val="0"/>
              </a:spcBef>
              <a:buClrTx/>
              <a:buSzTx/>
              <a:buNone/>
              <a:defRPr/>
            </a:pPr>
            <a:r>
              <a:rPr lang="de-DE" b="1" dirty="0"/>
              <a:t>Median: 1900 €, </a:t>
            </a:r>
            <a:r>
              <a:rPr lang="de-DE" dirty="0"/>
              <a:t>Durchschnitt 2014 €.</a:t>
            </a:r>
          </a:p>
          <a:p>
            <a:endParaRPr lang="de-DE" dirty="0"/>
          </a:p>
        </p:txBody>
      </p:sp>
      <p:sp>
        <p:nvSpPr>
          <p:cNvPr id="4" name="Textplatzhalter 3">
            <a:extLst>
              <a:ext uri="{FF2B5EF4-FFF2-40B4-BE49-F238E27FC236}">
                <a16:creationId xmlns:a16="http://schemas.microsoft.com/office/drawing/2014/main" id="{AD2889AB-3DED-4F3E-9F55-556A4FEDD87B}"/>
              </a:ext>
            </a:extLst>
          </p:cNvPr>
          <p:cNvSpPr>
            <a:spLocks noGrp="1"/>
          </p:cNvSpPr>
          <p:nvPr>
            <p:ph type="body" sz="quarter" idx="14"/>
          </p:nvPr>
        </p:nvSpPr>
        <p:spPr/>
        <p:txBody>
          <a:bodyPr/>
          <a:lstStyle/>
          <a:p>
            <a:r>
              <a:rPr lang="de-DE"/>
              <a:t>Berechnungsmethode der Vergleichsentgelte </a:t>
            </a:r>
          </a:p>
        </p:txBody>
      </p:sp>
      <p:sp>
        <p:nvSpPr>
          <p:cNvPr id="8" name="Titel 1">
            <a:extLst>
              <a:ext uri="{FF2B5EF4-FFF2-40B4-BE49-F238E27FC236}">
                <a16:creationId xmlns:a16="http://schemas.microsoft.com/office/drawing/2014/main" id="{811DCCBA-8847-4736-848D-D300388B4C11}"/>
              </a:ext>
            </a:extLst>
          </p:cNvPr>
          <p:cNvSpPr txBox="1">
            <a:spLocks/>
          </p:cNvSpPr>
          <p:nvPr/>
        </p:nvSpPr>
        <p:spPr>
          <a:xfrm>
            <a:off x="432000" y="115200"/>
            <a:ext cx="6697178" cy="468313"/>
          </a:xfrm>
          <a:prstGeom prst="rect">
            <a:avLst/>
          </a:prstGeom>
        </p:spPr>
        <p:txBody>
          <a:bodyPr vert="horz" lIns="0" tIns="93600" rIns="91440" bIns="0" rtlCol="0" anchor="ctr" anchorCtr="0">
            <a:noAutofit/>
          </a:bodyPr>
          <a:lstStyle>
            <a:lvl1pPr algn="l" defTabSz="914400" rtl="0" eaLnBrk="1" latinLnBrk="0" hangingPunct="1">
              <a:lnSpc>
                <a:spcPct val="90000"/>
              </a:lnSpc>
              <a:spcBef>
                <a:spcPct val="0"/>
              </a:spcBef>
              <a:buNone/>
              <a:defRPr sz="2000" b="1" kern="1200">
                <a:solidFill>
                  <a:srgbClr val="FF0000"/>
                </a:solidFill>
                <a:latin typeface="+mj-lt"/>
                <a:ea typeface="+mj-ea"/>
                <a:cs typeface="+mj-cs"/>
              </a:defRPr>
            </a:lvl1pPr>
          </a:lstStyle>
          <a:p>
            <a:r>
              <a:rPr lang="de-DE" dirty="0"/>
              <a:t>Durchschnitt und Median</a:t>
            </a:r>
          </a:p>
        </p:txBody>
      </p:sp>
    </p:spTree>
    <p:extLst>
      <p:ext uri="{BB962C8B-B14F-4D97-AF65-F5344CB8AC3E}">
        <p14:creationId xmlns:p14="http://schemas.microsoft.com/office/powerpoint/2010/main" val="1663480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431800" y="115199"/>
            <a:ext cx="6697178" cy="468000"/>
          </a:xfrm>
        </p:spPr>
        <p:txBody>
          <a:bodyPr/>
          <a:lstStyle/>
          <a:p>
            <a:r>
              <a:rPr lang="de-DE" dirty="0" smtClean="0"/>
              <a:t>Individueller </a:t>
            </a:r>
            <a:r>
              <a:rPr lang="de-DE" dirty="0"/>
              <a:t>Auskunftsanspruch - Beispiel </a:t>
            </a:r>
          </a:p>
        </p:txBody>
      </p:sp>
      <p:sp>
        <p:nvSpPr>
          <p:cNvPr id="3" name="Textplatzhalter 2"/>
          <p:cNvSpPr>
            <a:spLocks noGrp="1"/>
          </p:cNvSpPr>
          <p:nvPr>
            <p:ph type="body" sz="quarter" idx="12"/>
          </p:nvPr>
        </p:nvSpPr>
        <p:spPr>
          <a:xfrm>
            <a:off x="755650" y="1556792"/>
            <a:ext cx="7776812" cy="5040560"/>
          </a:xfrm>
        </p:spPr>
        <p:txBody>
          <a:bodyPr/>
          <a:lstStyle/>
          <a:p>
            <a:r>
              <a:rPr lang="de-DE" sz="1600" dirty="0"/>
              <a:t>Eine Beschäftigte erhält Auskunft über den Medianwert (mittleren Wert) der durchschnittlichen monatlichen Bruttoentgelte der Vergleichsgruppe</a:t>
            </a:r>
          </a:p>
          <a:p>
            <a:pPr lvl="1"/>
            <a:r>
              <a:rPr lang="de-DE" dirty="0"/>
              <a:t>Die Bruttovergütung enthält alle Entgeltbestandteile: Grundentgelt, Zusatzstufen, Leistungszulagen, betriebsspezifische Zulagen etc. </a:t>
            </a:r>
            <a:br>
              <a:rPr lang="de-DE" dirty="0"/>
            </a:br>
            <a:r>
              <a:rPr lang="de-DE" b="1" dirty="0"/>
              <a:t>Beispiel: </a:t>
            </a:r>
            <a:br>
              <a:rPr lang="de-DE" b="1" dirty="0"/>
            </a:br>
            <a:r>
              <a:rPr lang="de-DE" b="1" dirty="0"/>
              <a:t>Beschäftigte erhält 3.690 € brutto, der Medianwert liegt bei 4.250 €.</a:t>
            </a:r>
          </a:p>
          <a:p>
            <a:r>
              <a:rPr lang="de-DE" sz="1600" dirty="0"/>
              <a:t>D</a:t>
            </a:r>
            <a:r>
              <a:rPr lang="de-DE" sz="1600" dirty="0" smtClean="0"/>
              <a:t>ie </a:t>
            </a:r>
            <a:r>
              <a:rPr lang="de-DE" sz="1600" dirty="0"/>
              <a:t>Arbeitnehmerin </a:t>
            </a:r>
            <a:r>
              <a:rPr lang="de-DE" sz="1600" dirty="0" smtClean="0"/>
              <a:t>kann durch </a:t>
            </a:r>
            <a:r>
              <a:rPr lang="de-DE" sz="1600" dirty="0"/>
              <a:t>die gezielte Anfrage von zwei Entgeltbestandteilen der ungleichen Bezahlung auf die Spur kommen. Zu den beiden Bestandteilen muss jeweils der Medianwert der Vergleichsgruppe genannt werden.  </a:t>
            </a:r>
          </a:p>
          <a:p>
            <a:pPr lvl="1"/>
            <a:r>
              <a:rPr lang="de-DE" b="1" dirty="0"/>
              <a:t>Beispiel: Leistungszulage</a:t>
            </a:r>
            <a:r>
              <a:rPr lang="de-DE" dirty="0"/>
              <a:t/>
            </a:r>
            <a:br>
              <a:rPr lang="de-DE" dirty="0"/>
            </a:br>
            <a:r>
              <a:rPr lang="de-DE" b="1" dirty="0"/>
              <a:t>Beschäftigte erhält 240 €, der Median liegt bei 550 €.</a:t>
            </a:r>
          </a:p>
        </p:txBody>
      </p:sp>
    </p:spTree>
    <p:extLst>
      <p:ext uri="{BB962C8B-B14F-4D97-AF65-F5344CB8AC3E}">
        <p14:creationId xmlns:p14="http://schemas.microsoft.com/office/powerpoint/2010/main" val="2684032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2"/>
          </p:nvPr>
        </p:nvSpPr>
        <p:spPr/>
        <p:txBody>
          <a:bodyPr/>
          <a:lstStyle/>
          <a:p>
            <a:r>
              <a:rPr lang="de-DE" dirty="0" smtClean="0"/>
              <a:t>In tarifgebundenen Betrieben sind alle Beschäftigten vergleichbar, die in derselben Entgeltgruppe eingruppiert sind!</a:t>
            </a:r>
          </a:p>
          <a:p>
            <a:r>
              <a:rPr lang="de-DE" dirty="0" smtClean="0"/>
              <a:t>Unabhängig davon welche konkrete Tätigkeit sie ausüben!</a:t>
            </a:r>
            <a:endParaRPr lang="de-DE" dirty="0"/>
          </a:p>
        </p:txBody>
      </p:sp>
      <p:sp>
        <p:nvSpPr>
          <p:cNvPr id="3" name="Textplatzhalter 2"/>
          <p:cNvSpPr>
            <a:spLocks noGrp="1"/>
          </p:cNvSpPr>
          <p:nvPr>
            <p:ph type="body" sz="quarter" idx="14"/>
          </p:nvPr>
        </p:nvSpPr>
        <p:spPr/>
        <p:txBody>
          <a:bodyPr/>
          <a:lstStyle/>
          <a:p>
            <a:r>
              <a:rPr lang="de-DE" dirty="0" smtClean="0"/>
              <a:t>Die Arbeitgeber behaupten, wahr ist aber…</a:t>
            </a:r>
            <a:endParaRPr lang="de-DE" dirty="0"/>
          </a:p>
        </p:txBody>
      </p:sp>
      <p:sp>
        <p:nvSpPr>
          <p:cNvPr id="4" name="Textplatzhalter 3"/>
          <p:cNvSpPr>
            <a:spLocks noGrp="1"/>
          </p:cNvSpPr>
          <p:nvPr>
            <p:ph type="body" sz="quarter" idx="15"/>
          </p:nvPr>
        </p:nvSpPr>
        <p:spPr/>
        <p:txBody>
          <a:bodyPr>
            <a:normAutofit fontScale="85000" lnSpcReduction="20000"/>
          </a:bodyPr>
          <a:lstStyle/>
          <a:p>
            <a:r>
              <a:rPr lang="de-DE" dirty="0" smtClean="0"/>
              <a:t>Individueller Auskunftsanspruch </a:t>
            </a:r>
            <a:endParaRPr lang="de-DE" dirty="0"/>
          </a:p>
        </p:txBody>
      </p:sp>
    </p:spTree>
    <p:extLst>
      <p:ext uri="{BB962C8B-B14F-4D97-AF65-F5344CB8AC3E}">
        <p14:creationId xmlns:p14="http://schemas.microsoft.com/office/powerpoint/2010/main" val="222888111"/>
      </p:ext>
    </p:extLst>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432000" y="115200"/>
            <a:ext cx="6697178" cy="468313"/>
          </a:xfrm>
        </p:spPr>
        <p:txBody>
          <a:bodyPr/>
          <a:lstStyle/>
          <a:p>
            <a:r>
              <a:rPr lang="de-DE" dirty="0" smtClean="0"/>
              <a:t>Individueller </a:t>
            </a:r>
            <a:r>
              <a:rPr lang="de-DE" dirty="0"/>
              <a:t>Auskunftsanspruch – Ablauf </a:t>
            </a:r>
          </a:p>
        </p:txBody>
      </p:sp>
      <p:sp>
        <p:nvSpPr>
          <p:cNvPr id="4" name="Textplatzhalter 3"/>
          <p:cNvSpPr>
            <a:spLocks noGrp="1"/>
          </p:cNvSpPr>
          <p:nvPr>
            <p:ph type="body" sz="quarter" idx="14"/>
          </p:nvPr>
        </p:nvSpPr>
        <p:spPr>
          <a:xfrm>
            <a:off x="6833966" y="2161170"/>
            <a:ext cx="1818911" cy="3312963"/>
          </a:xfrm>
        </p:spPr>
        <p:txBody>
          <a:bodyPr/>
          <a:lstStyle/>
          <a:p>
            <a:r>
              <a:rPr lang="de-DE" sz="1400" b="0" dirty="0"/>
              <a:t>Beispielhafter Ablauf in einem tarifgebundenen Betrieb mit </a:t>
            </a:r>
            <a:r>
              <a:rPr lang="de-DE" sz="1400" b="0"/>
              <a:t>Betriebsrat  </a:t>
            </a:r>
          </a:p>
          <a:p>
            <a:r>
              <a:rPr lang="de-DE" sz="1400" b="0"/>
              <a:t>- nach einem Beispiel zum Auskunftsverfahren des Bundesministeriums für Familie, Senioren, Frauen und Jugend vom 11. Januar 2017.</a:t>
            </a:r>
            <a:endParaRPr lang="de-DE" sz="1400" b="0" dirty="0"/>
          </a:p>
        </p:txBody>
      </p:sp>
      <p:pic>
        <p:nvPicPr>
          <p:cNvPr id="5" name="Grafik 4">
            <a:extLst>
              <a:ext uri="{FF2B5EF4-FFF2-40B4-BE49-F238E27FC236}">
                <a16:creationId xmlns:a16="http://schemas.microsoft.com/office/drawing/2014/main" id="{DE067277-521D-48CF-848D-4F96E885F9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568" y="1210941"/>
            <a:ext cx="5824802" cy="5097784"/>
          </a:xfrm>
          <a:prstGeom prst="rect">
            <a:avLst/>
          </a:prstGeom>
        </p:spPr>
      </p:pic>
    </p:spTree>
    <p:extLst>
      <p:ext uri="{BB962C8B-B14F-4D97-AF65-F5344CB8AC3E}">
        <p14:creationId xmlns:p14="http://schemas.microsoft.com/office/powerpoint/2010/main" val="351276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2"/>
          </p:nvPr>
        </p:nvSpPr>
        <p:spPr/>
        <p:txBody>
          <a:bodyPr/>
          <a:lstStyle/>
          <a:p>
            <a:r>
              <a:rPr lang="de-DE" sz="1600" dirty="0"/>
              <a:t>Das Prüfverfahren soll in Betrieben mit mehr als 500 Beschäftigten angewendet werden. </a:t>
            </a:r>
          </a:p>
          <a:p>
            <a:r>
              <a:rPr lang="de-DE" sz="1600" dirty="0" smtClean="0"/>
              <a:t>Es </a:t>
            </a:r>
            <a:r>
              <a:rPr lang="de-DE" sz="1600" dirty="0"/>
              <a:t>steht dem Arbeitgeber und den Betriebsräten auch in Betrieben mit weniger als 500 Beschäftigten frei, Prüfverfahren durchzuführen</a:t>
            </a:r>
            <a:r>
              <a:rPr lang="de-DE" sz="1600" dirty="0" smtClean="0"/>
              <a:t>.</a:t>
            </a:r>
          </a:p>
          <a:p>
            <a:r>
              <a:rPr lang="de-DE" altLang="de-DE" dirty="0"/>
              <a:t>Die Prüfung ist freiwillig. </a:t>
            </a:r>
          </a:p>
          <a:p>
            <a:pPr lvl="1"/>
            <a:r>
              <a:rPr lang="de-DE" altLang="de-DE" dirty="0"/>
              <a:t>Führt der Arbeitgeber ein Verfahren durch, so muss der Betriebsrat rechtzeitig und mit notwendigen Unterlagen informiert werden.</a:t>
            </a:r>
          </a:p>
          <a:p>
            <a:pPr lvl="1"/>
            <a:r>
              <a:rPr lang="de-DE" altLang="de-DE" dirty="0"/>
              <a:t>Der Betriebsrat kann ein Prüfverfahren anstoßen, indem er den Arbeitgeber dazu auffordert</a:t>
            </a:r>
            <a:r>
              <a:rPr lang="de-DE" altLang="de-DE" dirty="0" smtClean="0"/>
              <a:t>.</a:t>
            </a:r>
            <a:endParaRPr lang="de-DE" altLang="de-DE" dirty="0"/>
          </a:p>
        </p:txBody>
      </p:sp>
      <p:sp>
        <p:nvSpPr>
          <p:cNvPr id="4" name="Textplatzhalter 3"/>
          <p:cNvSpPr>
            <a:spLocks noGrp="1"/>
          </p:cNvSpPr>
          <p:nvPr>
            <p:ph type="body" sz="quarter" idx="14"/>
          </p:nvPr>
        </p:nvSpPr>
        <p:spPr/>
        <p:txBody>
          <a:bodyPr/>
          <a:lstStyle/>
          <a:p>
            <a:r>
              <a:rPr lang="de-DE"/>
              <a:t>Wird das Entgeltgleichheitsgebot eingehalten?</a:t>
            </a:r>
            <a:endParaRPr lang="de-DE" dirty="0"/>
          </a:p>
        </p:txBody>
      </p:sp>
      <p:sp>
        <p:nvSpPr>
          <p:cNvPr id="7" name="Textplatzhalter 6">
            <a:extLst>
              <a:ext uri="{FF2B5EF4-FFF2-40B4-BE49-F238E27FC236}">
                <a16:creationId xmlns:a16="http://schemas.microsoft.com/office/drawing/2014/main" id="{DBEE4E2A-E7D5-4833-BBD8-97A6E7D7CDF1}"/>
              </a:ext>
            </a:extLst>
          </p:cNvPr>
          <p:cNvSpPr>
            <a:spLocks noGrp="1"/>
          </p:cNvSpPr>
          <p:nvPr>
            <p:ph type="body" sz="quarter" idx="15"/>
          </p:nvPr>
        </p:nvSpPr>
        <p:spPr>
          <a:xfrm>
            <a:off x="431800" y="115887"/>
            <a:ext cx="6732588" cy="468000"/>
          </a:xfrm>
        </p:spPr>
        <p:txBody>
          <a:bodyPr anchor="ctr"/>
          <a:lstStyle/>
          <a:p>
            <a:r>
              <a:rPr lang="de-DE" dirty="0" smtClean="0"/>
              <a:t>Betriebliches </a:t>
            </a:r>
            <a:r>
              <a:rPr lang="de-DE" dirty="0"/>
              <a:t>Prüfverfahren</a:t>
            </a:r>
          </a:p>
        </p:txBody>
      </p:sp>
    </p:spTree>
    <p:extLst>
      <p:ext uri="{BB962C8B-B14F-4D97-AF65-F5344CB8AC3E}">
        <p14:creationId xmlns:p14="http://schemas.microsoft.com/office/powerpoint/2010/main" val="3710042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el 1"/>
          <p:cNvSpPr>
            <a:spLocks noGrp="1" noChangeArrowheads="1"/>
          </p:cNvSpPr>
          <p:nvPr>
            <p:ph type="title" idx="4294967295"/>
          </p:nvPr>
        </p:nvSpPr>
        <p:spPr>
          <a:xfrm>
            <a:off x="431800" y="115888"/>
            <a:ext cx="6697663" cy="468312"/>
          </a:xfrm>
        </p:spPr>
        <p:txBody>
          <a:bodyPr/>
          <a:lstStyle/>
          <a:p>
            <a:r>
              <a:rPr lang="de-DE" altLang="de-DE" dirty="0" smtClean="0"/>
              <a:t>Betriebliches Prüfverfahren</a:t>
            </a:r>
          </a:p>
        </p:txBody>
      </p:sp>
      <p:sp>
        <p:nvSpPr>
          <p:cNvPr id="3" name="Textplatzhalter 2"/>
          <p:cNvSpPr>
            <a:spLocks noGrp="1"/>
          </p:cNvSpPr>
          <p:nvPr>
            <p:ph type="body" sz="quarter" idx="12"/>
          </p:nvPr>
        </p:nvSpPr>
        <p:spPr>
          <a:xfrm>
            <a:off x="735013" y="1557338"/>
            <a:ext cx="7775575" cy="5235575"/>
          </a:xfrm>
        </p:spPr>
        <p:txBody>
          <a:bodyPr rtlCol="0"/>
          <a:lstStyle/>
          <a:p>
            <a:pPr fontAlgn="auto">
              <a:spcAft>
                <a:spcPts val="0"/>
              </a:spcAft>
              <a:defRPr/>
            </a:pPr>
            <a:r>
              <a:rPr lang="de-DE" b="1" dirty="0"/>
              <a:t>Was geprüft wird:</a:t>
            </a:r>
          </a:p>
          <a:p>
            <a:pPr marL="892800" lvl="1" fontAlgn="auto">
              <a:spcAft>
                <a:spcPts val="0"/>
              </a:spcAft>
              <a:defRPr/>
            </a:pPr>
            <a:r>
              <a:rPr lang="de-DE" dirty="0"/>
              <a:t>die Entgeltregelungen,</a:t>
            </a:r>
          </a:p>
          <a:p>
            <a:pPr marL="892800" lvl="1" fontAlgn="auto">
              <a:spcAft>
                <a:spcPts val="0"/>
              </a:spcAft>
              <a:defRPr/>
            </a:pPr>
            <a:r>
              <a:rPr lang="de-DE" dirty="0"/>
              <a:t>die Entgeltbestandteile,</a:t>
            </a:r>
          </a:p>
          <a:p>
            <a:pPr marL="892800" lvl="1" fontAlgn="auto">
              <a:spcAft>
                <a:spcPts val="0"/>
              </a:spcAft>
              <a:defRPr/>
            </a:pPr>
            <a:r>
              <a:rPr lang="de-DE" dirty="0"/>
              <a:t>und das Arbeitsbewertungsverfahren</a:t>
            </a:r>
          </a:p>
          <a:p>
            <a:pPr marL="445125" lvl="1" indent="0" fontAlgn="auto">
              <a:spcAft>
                <a:spcPts val="0"/>
              </a:spcAft>
              <a:buFont typeface="Wingdings" panose="05000000000000000000" pitchFamily="2" charset="2"/>
              <a:buNone/>
              <a:defRPr/>
            </a:pPr>
            <a:r>
              <a:rPr lang="de-DE" dirty="0"/>
              <a:t>auf Einhaltung und Anwendung des Entgeltgleichheitsgebots (§ 17 Abs. 1 </a:t>
            </a:r>
            <a:r>
              <a:rPr lang="de-DE" dirty="0" err="1"/>
              <a:t>EntgTranspG</a:t>
            </a:r>
            <a:r>
              <a:rPr lang="de-DE" dirty="0"/>
              <a:t>).</a:t>
            </a:r>
          </a:p>
          <a:p>
            <a:pPr fontAlgn="auto">
              <a:spcAft>
                <a:spcPts val="0"/>
              </a:spcAft>
              <a:defRPr/>
            </a:pPr>
            <a:r>
              <a:rPr lang="de-DE" b="1" dirty="0"/>
              <a:t>Wie geprüft wird:</a:t>
            </a:r>
          </a:p>
          <a:p>
            <a:pPr marL="892800" lvl="1" fontAlgn="auto">
              <a:spcAft>
                <a:spcPts val="0"/>
              </a:spcAft>
              <a:defRPr/>
            </a:pPr>
            <a:r>
              <a:rPr lang="de-DE" dirty="0"/>
              <a:t>Bestandsaufnahme, Analyse, Ergebnisbericht.</a:t>
            </a:r>
          </a:p>
          <a:p>
            <a:pPr marL="892800" lvl="1" fontAlgn="auto">
              <a:spcAft>
                <a:spcPts val="0"/>
              </a:spcAft>
              <a:defRPr/>
            </a:pPr>
            <a:r>
              <a:rPr lang="de-DE" dirty="0"/>
              <a:t>Der Arbeitgeber kann die Analysemethode und das Arbeitsbewertungsverfahren unter Berücksichtigung betrieblicher Mitwirkungsrechte frei wählen. Es muss kein zertifiziertes Verfahren sein. Die Daten sollen nach Geschlecht differenziert sein.</a:t>
            </a:r>
          </a:p>
          <a:p>
            <a:pPr fontAlgn="auto">
              <a:spcAft>
                <a:spcPts val="0"/>
              </a:spcAft>
              <a:defRPr/>
            </a:pPr>
            <a:endParaRPr lang="de-DE" dirty="0"/>
          </a:p>
          <a:p>
            <a:pPr fontAlgn="auto">
              <a:spcAft>
                <a:spcPts val="0"/>
              </a:spcAft>
              <a:defRPr/>
            </a:pPr>
            <a:endParaRPr lang="de-DE" dirty="0"/>
          </a:p>
        </p:txBody>
      </p:sp>
    </p:spTree>
    <p:extLst>
      <p:ext uri="{BB962C8B-B14F-4D97-AF65-F5344CB8AC3E}">
        <p14:creationId xmlns:p14="http://schemas.microsoft.com/office/powerpoint/2010/main" val="1772501609"/>
      </p:ext>
    </p:extLst>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2"/>
          </p:nvPr>
        </p:nvSpPr>
        <p:spPr/>
        <p:txBody>
          <a:bodyPr/>
          <a:lstStyle/>
          <a:p>
            <a:r>
              <a:rPr lang="de-DE" dirty="0"/>
              <a:t>Initiative „Auf geht’s – faires Entgelt für Frauen“ der IG Metall – Analyse der Entgeltstrukturen im Betrieb für </a:t>
            </a:r>
            <a:r>
              <a:rPr lang="de-DE" dirty="0" err="1"/>
              <a:t>Betriebsrät</a:t>
            </a:r>
            <a:r>
              <a:rPr lang="de-DE" dirty="0"/>
              <a:t>/-innen </a:t>
            </a:r>
            <a:endParaRPr lang="de-DE" dirty="0" smtClean="0"/>
          </a:p>
          <a:p>
            <a:r>
              <a:rPr lang="de-DE" dirty="0" smtClean="0"/>
              <a:t>Mit diesem Excel-Tool lässt sich herausfinden, ob es im Betrieb, einer Abteilung oder einem Bereich eine Entgeltlücke zulasten eines Geschlechts gibt</a:t>
            </a:r>
            <a:endParaRPr lang="de-DE" dirty="0"/>
          </a:p>
          <a:p>
            <a:r>
              <a:rPr lang="de-DE" dirty="0" smtClean="0"/>
              <a:t>Das Tool ist über das </a:t>
            </a:r>
            <a:r>
              <a:rPr lang="de-DE" dirty="0"/>
              <a:t>Extranet der IG Metall </a:t>
            </a:r>
            <a:r>
              <a:rPr lang="de-DE" dirty="0" smtClean="0"/>
              <a:t>verfügbar</a:t>
            </a:r>
            <a:r>
              <a:rPr lang="de-DE" dirty="0"/>
              <a:t>: </a:t>
            </a:r>
            <a:r>
              <a:rPr lang="de-DE" dirty="0">
                <a:hlinkClick r:id="rId2"/>
              </a:rPr>
              <a:t>https://</a:t>
            </a:r>
            <a:r>
              <a:rPr lang="de-DE" dirty="0" smtClean="0">
                <a:hlinkClick r:id="rId2"/>
              </a:rPr>
              <a:t>extranet.igmetall.de/view_87511.htm</a:t>
            </a:r>
            <a:endParaRPr lang="de-DE" dirty="0" smtClean="0"/>
          </a:p>
          <a:p>
            <a:endParaRPr lang="de-DE" dirty="0"/>
          </a:p>
          <a:p>
            <a:endParaRPr lang="de-DE" dirty="0"/>
          </a:p>
        </p:txBody>
      </p:sp>
      <p:sp>
        <p:nvSpPr>
          <p:cNvPr id="3" name="Textplatzhalter 2"/>
          <p:cNvSpPr>
            <a:spLocks noGrp="1"/>
          </p:cNvSpPr>
          <p:nvPr>
            <p:ph type="body" sz="quarter" idx="14"/>
          </p:nvPr>
        </p:nvSpPr>
        <p:spPr/>
        <p:txBody>
          <a:bodyPr/>
          <a:lstStyle/>
          <a:p>
            <a:r>
              <a:rPr lang="de-DE" dirty="0" smtClean="0"/>
              <a:t>Welches Prüfverfahren empfiehlt die IG Metall?</a:t>
            </a:r>
            <a:endParaRPr lang="de-DE" dirty="0"/>
          </a:p>
        </p:txBody>
      </p:sp>
      <p:sp>
        <p:nvSpPr>
          <p:cNvPr id="4" name="Textplatzhalter 3"/>
          <p:cNvSpPr>
            <a:spLocks noGrp="1"/>
          </p:cNvSpPr>
          <p:nvPr>
            <p:ph type="body" sz="quarter" idx="15"/>
          </p:nvPr>
        </p:nvSpPr>
        <p:spPr/>
        <p:txBody>
          <a:bodyPr>
            <a:noAutofit/>
          </a:bodyPr>
          <a:lstStyle/>
          <a:p>
            <a:r>
              <a:rPr lang="de-DE" altLang="de-DE" dirty="0"/>
              <a:t>Betriebliches Prüfverfahren</a:t>
            </a:r>
            <a:endParaRPr lang="de-DE"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38728" y="4923653"/>
            <a:ext cx="1851320" cy="1825200"/>
          </a:xfrm>
          <a:prstGeom prst="rect">
            <a:avLst/>
          </a:prstGeom>
        </p:spPr>
      </p:pic>
    </p:spTree>
    <p:extLst>
      <p:ext uri="{BB962C8B-B14F-4D97-AF65-F5344CB8AC3E}">
        <p14:creationId xmlns:p14="http://schemas.microsoft.com/office/powerpoint/2010/main" val="1534295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2"/>
          <a:stretch>
            <a:fillRect/>
          </a:stretch>
        </p:blipFill>
        <p:spPr>
          <a:xfrm>
            <a:off x="971600" y="1052736"/>
            <a:ext cx="7381875" cy="5524500"/>
          </a:xfrm>
          <a:prstGeom prst="rect">
            <a:avLst/>
          </a:prstGeom>
        </p:spPr>
      </p:pic>
      <p:sp>
        <p:nvSpPr>
          <p:cNvPr id="4" name="Textplatzhalter 3"/>
          <p:cNvSpPr>
            <a:spLocks noGrp="1"/>
          </p:cNvSpPr>
          <p:nvPr>
            <p:ph type="body" sz="quarter" idx="15"/>
          </p:nvPr>
        </p:nvSpPr>
        <p:spPr/>
        <p:txBody>
          <a:bodyPr>
            <a:noAutofit/>
          </a:bodyPr>
          <a:lstStyle/>
          <a:p>
            <a:r>
              <a:rPr lang="de-DE" dirty="0" smtClean="0"/>
              <a:t>Entgeltstrukturen analysieren </a:t>
            </a:r>
            <a:endParaRPr lang="de-DE" dirty="0"/>
          </a:p>
        </p:txBody>
      </p:sp>
    </p:spTree>
    <p:extLst>
      <p:ext uri="{BB962C8B-B14F-4D97-AF65-F5344CB8AC3E}">
        <p14:creationId xmlns:p14="http://schemas.microsoft.com/office/powerpoint/2010/main" val="1334162265"/>
      </p:ext>
    </p:extLst>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2"/>
          </p:nvPr>
        </p:nvSpPr>
        <p:spPr/>
        <p:txBody>
          <a:bodyPr/>
          <a:lstStyle/>
          <a:p>
            <a:r>
              <a:rPr lang="de-DE"/>
              <a:t>Kapitalgesellschaften (AGs, GmbHs … ) mit mehr als 500 Beschäftigten müssen einen Bericht erstellen.</a:t>
            </a:r>
          </a:p>
          <a:p>
            <a:r>
              <a:rPr lang="de-DE"/>
              <a:t>Der Bericht zur Gleichstellung und Entgeltgleichheit umfasst: </a:t>
            </a:r>
          </a:p>
          <a:p>
            <a:pPr lvl="1"/>
            <a:r>
              <a:rPr lang="de-DE"/>
              <a:t>die Maßnahmen zur Förderung der Gleichstellung,</a:t>
            </a:r>
          </a:p>
          <a:p>
            <a:pPr lvl="1"/>
            <a:r>
              <a:rPr lang="de-DE"/>
              <a:t>die Maßnahmen zur Herstellung der Entgeltgleichheit,</a:t>
            </a:r>
          </a:p>
          <a:p>
            <a:pPr lvl="1"/>
            <a:r>
              <a:rPr lang="de-DE"/>
              <a:t>die durchschnittliche Anzahl der Beschäftigten,</a:t>
            </a:r>
          </a:p>
          <a:p>
            <a:pPr lvl="1"/>
            <a:r>
              <a:rPr lang="de-DE"/>
              <a:t>die durchschnittliche Zahl der Vollzeit- und Teilzeitbeschäftigten.</a:t>
            </a:r>
          </a:p>
          <a:p>
            <a:pPr lvl="1"/>
            <a:endParaRPr lang="de-DE" dirty="0"/>
          </a:p>
        </p:txBody>
      </p:sp>
      <p:sp>
        <p:nvSpPr>
          <p:cNvPr id="4" name="Textplatzhalter 3"/>
          <p:cNvSpPr>
            <a:spLocks noGrp="1"/>
          </p:cNvSpPr>
          <p:nvPr>
            <p:ph type="body" sz="quarter" idx="14"/>
          </p:nvPr>
        </p:nvSpPr>
        <p:spPr/>
        <p:txBody>
          <a:bodyPr/>
          <a:lstStyle/>
          <a:p>
            <a:r>
              <a:rPr lang="de-DE"/>
              <a:t>Bestandteile des Berichts </a:t>
            </a:r>
            <a:endParaRPr lang="de-DE" dirty="0"/>
          </a:p>
        </p:txBody>
      </p:sp>
      <p:sp>
        <p:nvSpPr>
          <p:cNvPr id="7" name="Textplatzhalter 6">
            <a:extLst>
              <a:ext uri="{FF2B5EF4-FFF2-40B4-BE49-F238E27FC236}">
                <a16:creationId xmlns:a16="http://schemas.microsoft.com/office/drawing/2014/main" id="{61EE44C7-0AFC-4F66-BC52-64B29FAE425A}"/>
              </a:ext>
            </a:extLst>
          </p:cNvPr>
          <p:cNvSpPr>
            <a:spLocks noGrp="1"/>
          </p:cNvSpPr>
          <p:nvPr>
            <p:ph type="body" sz="quarter" idx="15"/>
          </p:nvPr>
        </p:nvSpPr>
        <p:spPr>
          <a:xfrm>
            <a:off x="431800" y="115888"/>
            <a:ext cx="6732588" cy="468000"/>
          </a:xfrm>
        </p:spPr>
        <p:txBody>
          <a:bodyPr anchor="ctr">
            <a:noAutofit/>
          </a:bodyPr>
          <a:lstStyle/>
          <a:p>
            <a:r>
              <a:rPr lang="de-DE" dirty="0" smtClean="0"/>
              <a:t>Berichtspflicht </a:t>
            </a:r>
            <a:endParaRPr lang="de-DE" dirty="0"/>
          </a:p>
        </p:txBody>
      </p:sp>
    </p:spTree>
    <p:extLst>
      <p:ext uri="{BB962C8B-B14F-4D97-AF65-F5344CB8AC3E}">
        <p14:creationId xmlns:p14="http://schemas.microsoft.com/office/powerpoint/2010/main" val="2595953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432000" y="115200"/>
            <a:ext cx="6697178" cy="468313"/>
          </a:xfrm>
        </p:spPr>
        <p:txBody>
          <a:bodyPr/>
          <a:lstStyle/>
          <a:p>
            <a:r>
              <a:rPr lang="de-DE"/>
              <a:t>Berichtspflicht </a:t>
            </a:r>
            <a:endParaRPr lang="de-DE" dirty="0"/>
          </a:p>
        </p:txBody>
      </p:sp>
      <p:sp>
        <p:nvSpPr>
          <p:cNvPr id="3" name="Textplatzhalter 2"/>
          <p:cNvSpPr>
            <a:spLocks noGrp="1"/>
          </p:cNvSpPr>
          <p:nvPr>
            <p:ph type="body" sz="quarter" idx="12"/>
          </p:nvPr>
        </p:nvSpPr>
        <p:spPr>
          <a:xfrm>
            <a:off x="763173" y="1484784"/>
            <a:ext cx="7776812" cy="4175125"/>
          </a:xfrm>
        </p:spPr>
        <p:txBody>
          <a:bodyPr/>
          <a:lstStyle/>
          <a:p>
            <a:r>
              <a:rPr lang="de-DE" dirty="0" smtClean="0"/>
              <a:t>Tarifgebundene und -anwendende Betriebe müssen ihn alle 5 Jahre erstellen, alle anderen im 3-Jahres-Rhythmus. Der Bericht muss dem Lagebericht beigefügt und im Bundesanzeiger veröffentlicht werden.</a:t>
            </a:r>
            <a:endParaRPr lang="de-DE" dirty="0"/>
          </a:p>
          <a:p>
            <a:r>
              <a:rPr lang="de-DE" dirty="0"/>
              <a:t>(Gesamt- und Konzern-) Betriebsräte, Aufsichtsräte und Wirtschaftsausschüsse können hier aktiv werden. </a:t>
            </a:r>
          </a:p>
          <a:p>
            <a:endParaRPr lang="de-DE" dirty="0" smtClean="0"/>
          </a:p>
          <a:p>
            <a:r>
              <a:rPr lang="de-DE" dirty="0" smtClean="0"/>
              <a:t>Nach § 43 Abs. 3 Betriebsverfassungsgesetz hat der Arbeitgeber 1 </a:t>
            </a:r>
            <a:r>
              <a:rPr lang="de-DE" dirty="0"/>
              <a:t>x pro Kalenderjahr </a:t>
            </a:r>
            <a:r>
              <a:rPr lang="de-DE" dirty="0" smtClean="0"/>
              <a:t>auf einer Betriebsversammlung über den Stand der Gleichstellung zu berichten!</a:t>
            </a:r>
          </a:p>
          <a:p>
            <a:r>
              <a:rPr lang="de-DE" b="1" dirty="0" smtClean="0"/>
              <a:t>Das Ressort erstellt einen Kriterienkatalog für Betriebsräte zur Abfrage des Gleichstellungsberichts </a:t>
            </a:r>
          </a:p>
        </p:txBody>
      </p:sp>
    </p:spTree>
    <p:extLst>
      <p:ext uri="{BB962C8B-B14F-4D97-AF65-F5344CB8AC3E}">
        <p14:creationId xmlns:p14="http://schemas.microsoft.com/office/powerpoint/2010/main" val="131945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p:cNvSpPr>
            <a:spLocks noGrp="1"/>
          </p:cNvSpPr>
          <p:nvPr>
            <p:ph type="body" sz="quarter" idx="13"/>
          </p:nvPr>
        </p:nvSpPr>
        <p:spPr/>
        <p:txBody>
          <a:bodyPr/>
          <a:lstStyle/>
          <a:p>
            <a:r>
              <a:rPr lang="de-DE" dirty="0" smtClean="0"/>
              <a:t>Wie können wir betrieblich mit dem Gesetz arbeiten?</a:t>
            </a:r>
            <a:endParaRPr lang="de-DE" dirty="0"/>
          </a:p>
        </p:txBody>
      </p:sp>
      <p:sp>
        <p:nvSpPr>
          <p:cNvPr id="6" name="Textplatzhalter 5"/>
          <p:cNvSpPr>
            <a:spLocks noGrp="1"/>
          </p:cNvSpPr>
          <p:nvPr>
            <p:ph type="body" sz="quarter" idx="14"/>
          </p:nvPr>
        </p:nvSpPr>
        <p:spPr/>
        <p:txBody>
          <a:bodyPr/>
          <a:lstStyle/>
          <a:p>
            <a:endParaRPr lang="de-DE"/>
          </a:p>
        </p:txBody>
      </p:sp>
    </p:spTree>
    <p:extLst>
      <p:ext uri="{BB962C8B-B14F-4D97-AF65-F5344CB8AC3E}">
        <p14:creationId xmlns:p14="http://schemas.microsoft.com/office/powerpoint/2010/main" val="1825431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2"/>
          </p:nvPr>
        </p:nvSpPr>
        <p:spPr/>
        <p:txBody>
          <a:bodyPr/>
          <a:lstStyle/>
          <a:p>
            <a:r>
              <a:rPr lang="de-DE" dirty="0"/>
              <a:t>Belegschaft informieren und </a:t>
            </a:r>
            <a:r>
              <a:rPr lang="de-DE" dirty="0" smtClean="0"/>
              <a:t>einbinden </a:t>
            </a:r>
          </a:p>
          <a:p>
            <a:pPr lvl="1"/>
            <a:r>
              <a:rPr lang="de-DE" dirty="0" smtClean="0"/>
              <a:t>Beispiel Siemens </a:t>
            </a:r>
            <a:r>
              <a:rPr lang="de-DE" dirty="0" err="1" smtClean="0"/>
              <a:t>Ndl</a:t>
            </a:r>
            <a:r>
              <a:rPr lang="de-DE" dirty="0" smtClean="0"/>
              <a:t>. Hamburg: Betriebsratssprechstunde für Frauen </a:t>
            </a:r>
            <a:endParaRPr lang="de-DE" dirty="0"/>
          </a:p>
          <a:p>
            <a:r>
              <a:rPr lang="de-DE" dirty="0"/>
              <a:t>Auskunftsanspruch übernehmen und Verfahren mit Arbeitgeber klären</a:t>
            </a:r>
          </a:p>
          <a:p>
            <a:pPr lvl="1"/>
            <a:r>
              <a:rPr lang="de-DE" dirty="0"/>
              <a:t>Betriebsvereinbarung oder Regelungsabsprache abschließen </a:t>
            </a:r>
          </a:p>
          <a:p>
            <a:r>
              <a:rPr lang="de-DE" dirty="0"/>
              <a:t>Prüfverfahren durchführen mit „Auf geht’s – faires Entgelt für Frauen</a:t>
            </a:r>
            <a:r>
              <a:rPr lang="de-DE" dirty="0" smtClean="0"/>
              <a:t>“</a:t>
            </a:r>
          </a:p>
          <a:p>
            <a:pPr lvl="1"/>
            <a:r>
              <a:rPr lang="de-DE" dirty="0" smtClean="0"/>
              <a:t>Beispiel Salzgitter Flachstahl </a:t>
            </a:r>
            <a:endParaRPr lang="de-DE" dirty="0"/>
          </a:p>
          <a:p>
            <a:r>
              <a:rPr lang="de-DE" dirty="0"/>
              <a:t>Kriterien für </a:t>
            </a:r>
            <a:r>
              <a:rPr lang="de-DE" dirty="0" smtClean="0"/>
              <a:t>Bericht </a:t>
            </a:r>
            <a:r>
              <a:rPr lang="de-DE" dirty="0"/>
              <a:t>benennen</a:t>
            </a:r>
          </a:p>
          <a:p>
            <a:endParaRPr lang="de-DE" dirty="0"/>
          </a:p>
        </p:txBody>
      </p:sp>
      <p:sp>
        <p:nvSpPr>
          <p:cNvPr id="3" name="Textplatzhalter 2"/>
          <p:cNvSpPr>
            <a:spLocks noGrp="1"/>
          </p:cNvSpPr>
          <p:nvPr>
            <p:ph type="body" sz="quarter" idx="14"/>
          </p:nvPr>
        </p:nvSpPr>
        <p:spPr/>
        <p:txBody>
          <a:bodyPr/>
          <a:lstStyle/>
          <a:p>
            <a:r>
              <a:rPr lang="de-DE" dirty="0" smtClean="0"/>
              <a:t>Das Gesetz im Betrieb zur Anwendung bringen! Aber wie? </a:t>
            </a:r>
            <a:endParaRPr lang="de-DE" dirty="0"/>
          </a:p>
        </p:txBody>
      </p:sp>
      <p:sp>
        <p:nvSpPr>
          <p:cNvPr id="4" name="Textplatzhalter 3"/>
          <p:cNvSpPr>
            <a:spLocks noGrp="1"/>
          </p:cNvSpPr>
          <p:nvPr>
            <p:ph type="body" sz="quarter" idx="15"/>
          </p:nvPr>
        </p:nvSpPr>
        <p:spPr/>
        <p:txBody>
          <a:bodyPr>
            <a:noAutofit/>
          </a:bodyPr>
          <a:lstStyle/>
          <a:p>
            <a:r>
              <a:rPr lang="de-DE" dirty="0" smtClean="0"/>
              <a:t>Betriebliche Umsetzung </a:t>
            </a:r>
            <a:endParaRPr lang="de-DE" dirty="0"/>
          </a:p>
        </p:txBody>
      </p:sp>
    </p:spTree>
    <p:extLst>
      <p:ext uri="{BB962C8B-B14F-4D97-AF65-F5344CB8AC3E}">
        <p14:creationId xmlns:p14="http://schemas.microsoft.com/office/powerpoint/2010/main" val="257611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2"/>
          </p:nvPr>
        </p:nvSpPr>
        <p:spPr/>
        <p:txBody>
          <a:bodyPr/>
          <a:lstStyle/>
          <a:p>
            <a:r>
              <a:rPr lang="de-DE" b="1" dirty="0" smtClean="0"/>
              <a:t>Auskunftsverlangen</a:t>
            </a:r>
          </a:p>
          <a:p>
            <a:pPr lvl="1"/>
            <a:r>
              <a:rPr lang="de-DE" dirty="0" smtClean="0"/>
              <a:t>Fokus auf Leistungszulagen, Teilzeitkräfte und Außertariflich Beschäftigte</a:t>
            </a:r>
          </a:p>
          <a:p>
            <a:pPr lvl="1"/>
            <a:r>
              <a:rPr lang="de-DE" dirty="0" smtClean="0"/>
              <a:t>Ermittlung </a:t>
            </a:r>
            <a:r>
              <a:rPr lang="de-DE" dirty="0"/>
              <a:t>des </a:t>
            </a:r>
            <a:r>
              <a:rPr lang="de-DE" dirty="0" err="1"/>
              <a:t>Medians</a:t>
            </a:r>
            <a:r>
              <a:rPr lang="de-DE" dirty="0"/>
              <a:t> der einzelnen Tarifgruppen sowie der entsprechenden Entgeltbestandteile für Männer und </a:t>
            </a:r>
            <a:r>
              <a:rPr lang="de-DE" dirty="0" smtClean="0"/>
              <a:t>Frauen  </a:t>
            </a:r>
            <a:endParaRPr lang="de-DE" dirty="0"/>
          </a:p>
          <a:p>
            <a:r>
              <a:rPr lang="de-DE" b="1" dirty="0" smtClean="0"/>
              <a:t>Prüfverfahren</a:t>
            </a:r>
          </a:p>
          <a:p>
            <a:pPr lvl="1"/>
            <a:r>
              <a:rPr lang="de-DE" dirty="0" smtClean="0"/>
              <a:t>Prüfverfahren der IG Metall durchführen und Ergebnisse auf einer Betriebsversammlung bekannt geben</a:t>
            </a:r>
          </a:p>
          <a:p>
            <a:pPr lvl="1"/>
            <a:r>
              <a:rPr lang="de-DE" dirty="0" smtClean="0"/>
              <a:t>Arbeitgeber zu einem zertifizierten Prüfverfahren auffordern </a:t>
            </a:r>
          </a:p>
          <a:p>
            <a:pPr lvl="1"/>
            <a:r>
              <a:rPr lang="de-DE" dirty="0" smtClean="0"/>
              <a:t>betriebliche Kampagne starten </a:t>
            </a:r>
            <a:r>
              <a:rPr lang="de-DE" dirty="0"/>
              <a:t>„Ich bin dafür“ (für die Durchführung eines betrieblichen Prüfverfahren</a:t>
            </a:r>
            <a:r>
              <a:rPr lang="de-DE" dirty="0" smtClean="0"/>
              <a:t>)</a:t>
            </a:r>
            <a:endParaRPr lang="de-DE" dirty="0"/>
          </a:p>
          <a:p>
            <a:endParaRPr lang="de-DE" dirty="0"/>
          </a:p>
          <a:p>
            <a:endParaRPr lang="de-DE" dirty="0"/>
          </a:p>
        </p:txBody>
      </p:sp>
      <p:sp>
        <p:nvSpPr>
          <p:cNvPr id="3" name="Textplatzhalter 2"/>
          <p:cNvSpPr>
            <a:spLocks noGrp="1"/>
          </p:cNvSpPr>
          <p:nvPr>
            <p:ph type="body" sz="quarter" idx="14"/>
          </p:nvPr>
        </p:nvSpPr>
        <p:spPr/>
        <p:txBody>
          <a:bodyPr/>
          <a:lstStyle/>
          <a:p>
            <a:r>
              <a:rPr lang="de-DE" dirty="0" smtClean="0"/>
              <a:t>Mögliche konkrete Handlungsfelder</a:t>
            </a:r>
            <a:endParaRPr lang="de-DE" dirty="0"/>
          </a:p>
        </p:txBody>
      </p:sp>
      <p:sp>
        <p:nvSpPr>
          <p:cNvPr id="4" name="Textplatzhalter 3"/>
          <p:cNvSpPr>
            <a:spLocks noGrp="1"/>
          </p:cNvSpPr>
          <p:nvPr>
            <p:ph type="body" sz="quarter" idx="15"/>
          </p:nvPr>
        </p:nvSpPr>
        <p:spPr/>
        <p:txBody>
          <a:bodyPr>
            <a:noAutofit/>
          </a:bodyPr>
          <a:lstStyle/>
          <a:p>
            <a:r>
              <a:rPr lang="de-DE" dirty="0"/>
              <a:t>Betriebliche Umsetzung </a:t>
            </a:r>
          </a:p>
        </p:txBody>
      </p:sp>
    </p:spTree>
    <p:extLst>
      <p:ext uri="{BB962C8B-B14F-4D97-AF65-F5344CB8AC3E}">
        <p14:creationId xmlns:p14="http://schemas.microsoft.com/office/powerpoint/2010/main" val="3232257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2"/>
          </p:nvPr>
        </p:nvSpPr>
        <p:spPr/>
        <p:txBody>
          <a:bodyPr/>
          <a:lstStyle/>
          <a:p>
            <a:r>
              <a:rPr lang="de-DE" b="1" dirty="0" smtClean="0"/>
              <a:t>Berichtspflicht</a:t>
            </a:r>
          </a:p>
          <a:p>
            <a:pPr lvl="1"/>
            <a:r>
              <a:rPr lang="de-DE" dirty="0" smtClean="0"/>
              <a:t>Arbeitgeber bei der Erstellung des Berichts auf die Finger schauen und Kriterien für den Bericht definieren </a:t>
            </a:r>
            <a:endParaRPr lang="de-DE" dirty="0"/>
          </a:p>
          <a:p>
            <a:endParaRPr lang="de-DE" dirty="0"/>
          </a:p>
          <a:p>
            <a:r>
              <a:rPr lang="de-DE" b="1" dirty="0" smtClean="0"/>
              <a:t>Das Entgelttransparenzgesetz, das Betriebsverfassungsgesetz, die Tarif- und Betriebspolitik gehen Hand in Hand – wir brauchen diesen Vierklang, um Entgeltgerechtigkeit herzustellen!</a:t>
            </a:r>
            <a:endParaRPr lang="de-DE" b="1" dirty="0"/>
          </a:p>
        </p:txBody>
      </p:sp>
      <p:sp>
        <p:nvSpPr>
          <p:cNvPr id="3" name="Textplatzhalter 2"/>
          <p:cNvSpPr>
            <a:spLocks noGrp="1"/>
          </p:cNvSpPr>
          <p:nvPr>
            <p:ph type="body" sz="quarter" idx="14"/>
          </p:nvPr>
        </p:nvSpPr>
        <p:spPr/>
        <p:txBody>
          <a:bodyPr/>
          <a:lstStyle/>
          <a:p>
            <a:r>
              <a:rPr lang="de-DE" dirty="0" smtClean="0"/>
              <a:t>Mögliche konkrete Handlungsfelder</a:t>
            </a:r>
            <a:endParaRPr lang="de-DE" dirty="0"/>
          </a:p>
        </p:txBody>
      </p:sp>
      <p:sp>
        <p:nvSpPr>
          <p:cNvPr id="4" name="Textplatzhalter 3"/>
          <p:cNvSpPr>
            <a:spLocks noGrp="1"/>
          </p:cNvSpPr>
          <p:nvPr>
            <p:ph type="body" sz="quarter" idx="15"/>
          </p:nvPr>
        </p:nvSpPr>
        <p:spPr/>
        <p:txBody>
          <a:bodyPr>
            <a:noAutofit/>
          </a:bodyPr>
          <a:lstStyle/>
          <a:p>
            <a:r>
              <a:rPr lang="de-DE" dirty="0"/>
              <a:t>Betriebliche Umsetzung </a:t>
            </a:r>
          </a:p>
        </p:txBody>
      </p:sp>
    </p:spTree>
    <p:extLst>
      <p:ext uri="{BB962C8B-B14F-4D97-AF65-F5344CB8AC3E}">
        <p14:creationId xmlns:p14="http://schemas.microsoft.com/office/powerpoint/2010/main" val="3016364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p:cNvSpPr>
            <a:spLocks noGrp="1"/>
          </p:cNvSpPr>
          <p:nvPr>
            <p:ph type="body" sz="quarter" idx="12"/>
          </p:nvPr>
        </p:nvSpPr>
        <p:spPr/>
        <p:txBody>
          <a:bodyPr/>
          <a:lstStyle/>
          <a:p>
            <a:r>
              <a:rPr lang="de-DE" dirty="0" smtClean="0"/>
              <a:t>Nutzt den Tag der betrieblichen Entgeltgleichheit am 16. Oktober 2018 für betriebliche Aktionen, für Sprechstunden, für Abteilungs- oder Betriebsversammlungen.</a:t>
            </a:r>
          </a:p>
          <a:p>
            <a:r>
              <a:rPr lang="de-DE" dirty="0" smtClean="0"/>
              <a:t>Unterstützt die Kolleg/-innen bei Auskunftsanfragen.</a:t>
            </a:r>
          </a:p>
          <a:p>
            <a:r>
              <a:rPr lang="de-DE" dirty="0" smtClean="0"/>
              <a:t>Fordert den Arbeitgeber auf, einen Gleichstellungsbericht nach § 43 BetrVG und § 21 EntgTranspG zu halten. Er ist nach dem EntgTranspG dazu verpflichtet!</a:t>
            </a:r>
          </a:p>
          <a:p>
            <a:r>
              <a:rPr lang="de-DE" dirty="0" smtClean="0"/>
              <a:t>Führt ein betriebliches Prüfverfahren durch und veröffentlicht die Ergebnisse. Nutzt dabei </a:t>
            </a:r>
            <a:r>
              <a:rPr lang="de-DE" dirty="0"/>
              <a:t>den Kriterienkatalog der IG Metall um den Fokus auf eure Fragen zu </a:t>
            </a:r>
            <a:r>
              <a:rPr lang="de-DE" dirty="0" smtClean="0"/>
              <a:t>legen.</a:t>
            </a:r>
            <a:endParaRPr lang="de-DE" dirty="0"/>
          </a:p>
          <a:p>
            <a:pPr marL="0" indent="0">
              <a:buNone/>
            </a:pPr>
            <a:endParaRPr lang="de-DE" dirty="0"/>
          </a:p>
        </p:txBody>
      </p:sp>
      <p:sp>
        <p:nvSpPr>
          <p:cNvPr id="5" name="Textplatzhalter 4"/>
          <p:cNvSpPr>
            <a:spLocks noGrp="1"/>
          </p:cNvSpPr>
          <p:nvPr>
            <p:ph type="body" sz="quarter" idx="14"/>
          </p:nvPr>
        </p:nvSpPr>
        <p:spPr/>
        <p:txBody>
          <a:bodyPr/>
          <a:lstStyle/>
          <a:p>
            <a:r>
              <a:rPr lang="de-DE" dirty="0" smtClean="0"/>
              <a:t>Entgeltgleichheit immer wieder zum Thema machen</a:t>
            </a:r>
            <a:endParaRPr lang="de-DE" dirty="0"/>
          </a:p>
        </p:txBody>
      </p:sp>
      <p:sp>
        <p:nvSpPr>
          <p:cNvPr id="6" name="Textplatzhalter 5"/>
          <p:cNvSpPr>
            <a:spLocks noGrp="1"/>
          </p:cNvSpPr>
          <p:nvPr>
            <p:ph type="body" sz="quarter" idx="15"/>
          </p:nvPr>
        </p:nvSpPr>
        <p:spPr/>
        <p:txBody>
          <a:bodyPr>
            <a:noAutofit/>
          </a:bodyPr>
          <a:lstStyle/>
          <a:p>
            <a:r>
              <a:rPr lang="de-DE" dirty="0" smtClean="0"/>
              <a:t>Betriebliches Engagement </a:t>
            </a:r>
            <a:endParaRPr lang="de-DE" dirty="0"/>
          </a:p>
        </p:txBody>
      </p:sp>
    </p:spTree>
    <p:extLst>
      <p:ext uri="{BB962C8B-B14F-4D97-AF65-F5344CB8AC3E}">
        <p14:creationId xmlns:p14="http://schemas.microsoft.com/office/powerpoint/2010/main" val="497490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5"/>
          </p:nvPr>
        </p:nvSpPr>
        <p:spPr/>
        <p:txBody>
          <a:bodyPr>
            <a:normAutofit lnSpcReduction="10000"/>
          </a:bodyPr>
          <a:lstStyle/>
          <a:p>
            <a:endParaRPr lang="de-DE"/>
          </a:p>
        </p:txBody>
      </p:sp>
      <p:sp>
        <p:nvSpPr>
          <p:cNvPr id="3" name="Inhaltsplatzhalter 2"/>
          <p:cNvSpPr>
            <a:spLocks noGrp="1"/>
          </p:cNvSpPr>
          <p:nvPr>
            <p:ph sz="quarter" idx="16"/>
          </p:nvPr>
        </p:nvSpPr>
        <p:spPr/>
        <p:txBody>
          <a:bodyPr/>
          <a:lstStyle/>
          <a:p>
            <a:endParaRPr lang="de-DE" dirty="0"/>
          </a:p>
        </p:txBody>
      </p:sp>
    </p:spTree>
    <p:extLst>
      <p:ext uri="{BB962C8B-B14F-4D97-AF65-F5344CB8AC3E}">
        <p14:creationId xmlns:p14="http://schemas.microsoft.com/office/powerpoint/2010/main" val="2778197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theme/theme1.xml><?xml version="1.0" encoding="utf-8"?>
<a:theme xmlns:a="http://schemas.openxmlformats.org/drawingml/2006/main" name="IGM_FB_Zielgruppen">
  <a:themeElements>
    <a:clrScheme name="Benutzerdefiniert 1">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418AB3"/>
      </a:hlink>
      <a:folHlink>
        <a:srgbClr val="418AB3"/>
      </a:folHlink>
    </a:clrScheme>
    <a:fontScheme name="Themensätze-Präsentation">
      <a:majorFont>
        <a:latin typeface="Segoe UI"/>
        <a:ea typeface=""/>
        <a:cs typeface=""/>
      </a:majorFont>
      <a:minorFont>
        <a:latin typeface="Segoe UI"/>
        <a:ea typeface=""/>
        <a:cs typeface=""/>
      </a:minorFont>
    </a:fontScheme>
    <a:fmtScheme name="Subtile Körper">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n_Präsentation_Vorlage_V2c" id="{8402B2AB-B4A8-4DC9-A3FE-FEC8C57729A2}" vid="{E59FCF72-C240-42DB-9E0D-2E3E8263398D}"/>
    </a:ext>
  </a:extLst>
</a:theme>
</file>

<file path=ppt/theme/theme2.xml><?xml version="1.0" encoding="utf-8"?>
<a:theme xmlns:a="http://schemas.openxmlformats.org/drawingml/2006/main" name="Office">
  <a:themeElements>
    <a:clrScheme name="FB_ZG_01">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ZG_01">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Themen_Präsentation_Vorlage_V2c</Template>
  <TotalTime>0</TotalTime>
  <Words>2961</Words>
  <Application>Microsoft Office PowerPoint</Application>
  <PresentationFormat>Bildschirmpräsentation (4:3)</PresentationFormat>
  <Paragraphs>339</Paragraphs>
  <Slides>35</Slides>
  <Notes>20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35</vt:i4>
      </vt:variant>
    </vt:vector>
  </HeadingPairs>
  <TitlesOfParts>
    <vt:vector size="42" baseType="lpstr">
      <vt:lpstr>Arial</vt:lpstr>
      <vt:lpstr>Calibri</vt:lpstr>
      <vt:lpstr>Segoe UI</vt:lpstr>
      <vt:lpstr>Segoe UI Black</vt:lpstr>
      <vt:lpstr>Segoe UI Semibold</vt:lpstr>
      <vt:lpstr>Wingdings</vt:lpstr>
      <vt:lpstr>IGM_FB_Zielgruppen</vt:lpstr>
      <vt:lpstr>PowerPoint-Präsentation</vt:lpstr>
      <vt:lpstr>PowerPoint-Präsentation</vt:lpstr>
      <vt:lpstr>PowerPoint-Präsentation</vt:lpstr>
      <vt:lpstr>PowerPoint-Präsentation</vt:lpstr>
      <vt:lpstr>PowerPoint-Präsentation</vt:lpstr>
      <vt:lpstr>PowerPoint-Präsentation</vt:lpstr>
      <vt:lpstr>Entgeltunterschiede im europäischen Vergleich</vt:lpstr>
      <vt:lpstr>Entgeltunterschiede im Lebensverlauf </vt:lpstr>
      <vt:lpstr>Entgeltunterschiede in verschiedenen Branchen </vt:lpstr>
      <vt:lpstr>Tarifverträge für Entgeltgleichheit</vt:lpstr>
      <vt:lpstr>PowerPoint-Präsentation</vt:lpstr>
      <vt:lpstr>PowerPoint-Präsentation</vt:lpstr>
      <vt:lpstr> Pressespiegel zum Entgelttransparenzgesetz </vt:lpstr>
      <vt:lpstr>Pressespiegel zum Entgelttransparenzgesetz</vt:lpstr>
      <vt:lpstr>PowerPoint-Präsentation</vt:lpstr>
      <vt:lpstr>PowerPoint-Präsentation</vt:lpstr>
      <vt:lpstr>Let´s talk about money</vt:lpstr>
      <vt:lpstr>PowerPoint-Präsentation</vt:lpstr>
      <vt:lpstr>PowerPoint-Präsentation</vt:lpstr>
      <vt:lpstr>PowerPoint-Präsentation</vt:lpstr>
      <vt:lpstr>Individueller Auskunftsanspruch - Beispiel </vt:lpstr>
      <vt:lpstr>PowerPoint-Präsentation</vt:lpstr>
      <vt:lpstr>Individueller Auskunftsanspruch – Ablauf </vt:lpstr>
      <vt:lpstr>PowerPoint-Präsentation</vt:lpstr>
      <vt:lpstr>Betriebliches Prüfverfahren</vt:lpstr>
      <vt:lpstr>PowerPoint-Präsentation</vt:lpstr>
      <vt:lpstr>PowerPoint-Präsentation</vt:lpstr>
      <vt:lpstr>PowerPoint-Präsentation</vt:lpstr>
      <vt:lpstr>Berichtspflicht </vt:lpstr>
      <vt:lpstr>PowerPoint-Präsentation</vt:lpstr>
      <vt:lpstr>PowerPoint-Präsentation</vt:lpstr>
      <vt:lpstr>PowerPoint-Präsentation</vt:lpstr>
      <vt:lpstr>PowerPoint-Präsentation</vt:lpstr>
      <vt:lpstr>PowerPoint-Präsentation</vt:lpstr>
      <vt:lpstr>PowerPoint-Präsentation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2017-04-19T11:46:54Z</dcterms:created>
  <dcterms:modified xsi:type="dcterms:W3CDTF">2019-09-13T07:53:26Z</dcterms:modified>
  <cp:category/>
</cp:coreProperties>
</file>